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5"/>
  </p:notesMasterIdLst>
  <p:handoutMasterIdLst>
    <p:handoutMasterId r:id="rId116"/>
  </p:handoutMasterIdLst>
  <p:sldIdLst>
    <p:sldId id="554" r:id="rId2"/>
    <p:sldId id="256" r:id="rId3"/>
    <p:sldId id="271" r:id="rId4"/>
    <p:sldId id="276" r:id="rId5"/>
    <p:sldId id="443" r:id="rId6"/>
    <p:sldId id="435" r:id="rId7"/>
    <p:sldId id="448" r:id="rId8"/>
    <p:sldId id="277" r:id="rId9"/>
    <p:sldId id="279" r:id="rId10"/>
    <p:sldId id="447" r:id="rId11"/>
    <p:sldId id="273" r:id="rId12"/>
    <p:sldId id="547" r:id="rId13"/>
    <p:sldId id="548" r:id="rId14"/>
    <p:sldId id="551" r:id="rId15"/>
    <p:sldId id="550" r:id="rId16"/>
    <p:sldId id="549" r:id="rId17"/>
    <p:sldId id="553" r:id="rId18"/>
    <p:sldId id="460" r:id="rId19"/>
    <p:sldId id="552" r:id="rId20"/>
    <p:sldId id="397" r:id="rId21"/>
    <p:sldId id="458" r:id="rId22"/>
    <p:sldId id="258" r:id="rId23"/>
    <p:sldId id="282" r:id="rId24"/>
    <p:sldId id="331" r:id="rId25"/>
    <p:sldId id="400" r:id="rId26"/>
    <p:sldId id="259" r:id="rId27"/>
    <p:sldId id="288" r:id="rId28"/>
    <p:sldId id="368" r:id="rId29"/>
    <p:sldId id="445" r:id="rId30"/>
    <p:sldId id="319" r:id="rId31"/>
    <p:sldId id="280" r:id="rId32"/>
    <p:sldId id="374" r:id="rId33"/>
    <p:sldId id="283" r:id="rId34"/>
    <p:sldId id="521" r:id="rId35"/>
    <p:sldId id="294" r:id="rId36"/>
    <p:sldId id="295" r:id="rId37"/>
    <p:sldId id="298" r:id="rId38"/>
    <p:sldId id="296" r:id="rId39"/>
    <p:sldId id="517" r:id="rId40"/>
    <p:sldId id="522" r:id="rId41"/>
    <p:sldId id="474" r:id="rId42"/>
    <p:sldId id="475" r:id="rId43"/>
    <p:sldId id="473" r:id="rId44"/>
    <p:sldId id="479" r:id="rId45"/>
    <p:sldId id="478" r:id="rId46"/>
    <p:sldId id="480" r:id="rId47"/>
    <p:sldId id="518" r:id="rId48"/>
    <p:sldId id="477" r:id="rId49"/>
    <p:sldId id="481" r:id="rId50"/>
    <p:sldId id="476" r:id="rId51"/>
    <p:sldId id="520" r:id="rId52"/>
    <p:sldId id="523" r:id="rId53"/>
    <p:sldId id="261" r:id="rId54"/>
    <p:sldId id="510" r:id="rId55"/>
    <p:sldId id="380" r:id="rId56"/>
    <p:sldId id="306" r:id="rId57"/>
    <p:sldId id="519" r:id="rId58"/>
    <p:sldId id="262" r:id="rId59"/>
    <p:sldId id="516" r:id="rId60"/>
    <p:sldId id="302" r:id="rId61"/>
    <p:sldId id="511" r:id="rId62"/>
    <p:sldId id="555" r:id="rId63"/>
    <p:sldId id="394" r:id="rId64"/>
    <p:sldId id="303" r:id="rId65"/>
    <p:sldId id="515" r:id="rId66"/>
    <p:sldId id="431" r:id="rId67"/>
    <p:sldId id="500" r:id="rId68"/>
    <p:sldId id="501" r:id="rId69"/>
    <p:sldId id="525" r:id="rId70"/>
    <p:sldId id="430" r:id="rId71"/>
    <p:sldId id="528" r:id="rId72"/>
    <p:sldId id="529" r:id="rId73"/>
    <p:sldId id="530" r:id="rId74"/>
    <p:sldId id="527" r:id="rId75"/>
    <p:sldId id="309" r:id="rId76"/>
    <p:sldId id="307" r:id="rId77"/>
    <p:sldId id="561" r:id="rId78"/>
    <p:sldId id="304" r:id="rId79"/>
    <p:sldId id="502" r:id="rId80"/>
    <p:sldId id="333" r:id="rId81"/>
    <p:sldId id="556" r:id="rId82"/>
    <p:sldId id="539" r:id="rId83"/>
    <p:sldId id="540" r:id="rId84"/>
    <p:sldId id="541" r:id="rId85"/>
    <p:sldId id="542" r:id="rId86"/>
    <p:sldId id="568" r:id="rId87"/>
    <p:sldId id="557" r:id="rId88"/>
    <p:sldId id="537" r:id="rId89"/>
    <p:sldId id="463" r:id="rId90"/>
    <p:sldId id="403" r:id="rId91"/>
    <p:sldId id="504" r:id="rId92"/>
    <p:sldId id="317" r:id="rId93"/>
    <p:sldId id="465" r:id="rId94"/>
    <p:sldId id="305" r:id="rId95"/>
    <p:sldId id="498" r:id="rId96"/>
    <p:sldId id="336" r:id="rId97"/>
    <p:sldId id="312" r:id="rId98"/>
    <p:sldId id="467" r:id="rId99"/>
    <p:sldId id="559" r:id="rId100"/>
    <p:sldId id="466" r:id="rId101"/>
    <p:sldId id="574" r:id="rId102"/>
    <p:sldId id="503" r:id="rId103"/>
    <p:sldId id="575" r:id="rId104"/>
    <p:sldId id="531" r:id="rId105"/>
    <p:sldId id="429" r:id="rId106"/>
    <p:sldId id="533" r:id="rId107"/>
    <p:sldId id="311" r:id="rId108"/>
    <p:sldId id="535" r:id="rId109"/>
    <p:sldId id="536" r:id="rId110"/>
    <p:sldId id="452" r:id="rId111"/>
    <p:sldId id="497" r:id="rId112"/>
    <p:sldId id="499" r:id="rId113"/>
    <p:sldId id="573" r:id="rId1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延齡 楊" initials="延齡" lastIdx="1" clrIdx="0">
    <p:extLst>
      <p:ext uri="{19B8F6BF-5375-455C-9EA6-DF929625EA0E}">
        <p15:presenceInfo xmlns:p15="http://schemas.microsoft.com/office/powerpoint/2012/main" userId="3b99287881d56c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432FF"/>
    <a:srgbClr val="00FA00"/>
    <a:srgbClr val="007150"/>
    <a:srgbClr val="00FDFF"/>
    <a:srgbClr val="009550"/>
    <a:srgbClr val="008EF0"/>
    <a:srgbClr val="007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/>
    <p:restoredTop sz="89814" autoAdjust="0"/>
  </p:normalViewPr>
  <p:slideViewPr>
    <p:cSldViewPr snapToGrid="0" snapToObjects="1">
      <p:cViewPr varScale="1">
        <p:scale>
          <a:sx n="117" d="100"/>
          <a:sy n="117" d="100"/>
        </p:scale>
        <p:origin x="11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commentAuthors" Target="commentAuthor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延齡 楊" userId="3b99287881d56c4f" providerId="LiveId" clId="{0EAFD678-0D2E-C44A-8D55-149B610410C9}"/>
    <pc:docChg chg="undo custSel addSld delSld modSld sldOrd">
      <pc:chgData name="延齡 楊" userId="3b99287881d56c4f" providerId="LiveId" clId="{0EAFD678-0D2E-C44A-8D55-149B610410C9}" dt="2020-07-06T19:07:14.978" v="125"/>
      <pc:docMkLst>
        <pc:docMk/>
      </pc:docMkLst>
      <pc:sldChg chg="delSp modSp">
        <pc:chgData name="延齡 楊" userId="3b99287881d56c4f" providerId="LiveId" clId="{0EAFD678-0D2E-C44A-8D55-149B610410C9}" dt="2020-07-06T19:01:30.491" v="80" actId="1076"/>
        <pc:sldMkLst>
          <pc:docMk/>
          <pc:sldMk cId="2069194986" sldId="256"/>
        </pc:sldMkLst>
        <pc:spChg chg="del">
          <ac:chgData name="延齡 楊" userId="3b99287881d56c4f" providerId="LiveId" clId="{0EAFD678-0D2E-C44A-8D55-149B610410C9}" dt="2020-07-06T19:00:38.784" v="68" actId="478"/>
          <ac:spMkLst>
            <pc:docMk/>
            <pc:sldMk cId="2069194986" sldId="256"/>
            <ac:spMk id="15" creationId="{13FFCF54-0F69-2740-A821-8883315F7B42}"/>
          </ac:spMkLst>
        </pc:spChg>
        <pc:spChg chg="mod">
          <ac:chgData name="延齡 楊" userId="3b99287881d56c4f" providerId="LiveId" clId="{0EAFD678-0D2E-C44A-8D55-149B610410C9}" dt="2020-07-06T19:01:19.897" v="76" actId="1076"/>
          <ac:spMkLst>
            <pc:docMk/>
            <pc:sldMk cId="2069194986" sldId="256"/>
            <ac:spMk id="16" creationId="{14182317-0322-6E45-87D7-0E7A5FEA1296}"/>
          </ac:spMkLst>
        </pc:spChg>
        <pc:spChg chg="mod">
          <ac:chgData name="延齡 楊" userId="3b99287881d56c4f" providerId="LiveId" clId="{0EAFD678-0D2E-C44A-8D55-149B610410C9}" dt="2020-07-06T19:01:15.788" v="75" actId="14100"/>
          <ac:spMkLst>
            <pc:docMk/>
            <pc:sldMk cId="2069194986" sldId="256"/>
            <ac:spMk id="18" creationId="{05D585C9-3B40-924A-AA3A-764F287925F9}"/>
          </ac:spMkLst>
        </pc:spChg>
        <pc:picChg chg="mod">
          <ac:chgData name="延齡 楊" userId="3b99287881d56c4f" providerId="LiveId" clId="{0EAFD678-0D2E-C44A-8D55-149B610410C9}" dt="2020-07-06T19:01:26.381" v="78" actId="1076"/>
          <ac:picMkLst>
            <pc:docMk/>
            <pc:sldMk cId="2069194986" sldId="256"/>
            <ac:picMk id="56" creationId="{D9FF0522-C093-904D-B653-53FE584A8763}"/>
          </ac:picMkLst>
        </pc:picChg>
        <pc:picChg chg="mod">
          <ac:chgData name="延齡 楊" userId="3b99287881d56c4f" providerId="LiveId" clId="{0EAFD678-0D2E-C44A-8D55-149B610410C9}" dt="2020-07-06T19:01:28.800" v="79" actId="1076"/>
          <ac:picMkLst>
            <pc:docMk/>
            <pc:sldMk cId="2069194986" sldId="256"/>
            <ac:picMk id="57" creationId="{55C7456B-2B97-0045-BAB8-C15B9FFFE786}"/>
          </ac:picMkLst>
        </pc:picChg>
        <pc:picChg chg="mod">
          <ac:chgData name="延齡 楊" userId="3b99287881d56c4f" providerId="LiveId" clId="{0EAFD678-0D2E-C44A-8D55-149B610410C9}" dt="2020-07-06T19:01:30.491" v="80" actId="1076"/>
          <ac:picMkLst>
            <pc:docMk/>
            <pc:sldMk cId="2069194986" sldId="256"/>
            <ac:picMk id="59" creationId="{8B71D15A-7829-2A41-B11D-D6EAD471BC07}"/>
          </ac:picMkLst>
        </pc:picChg>
        <pc:cxnChg chg="del mod">
          <ac:chgData name="延齡 楊" userId="3b99287881d56c4f" providerId="LiveId" clId="{0EAFD678-0D2E-C44A-8D55-149B610410C9}" dt="2020-07-06T19:00:40.652" v="69" actId="478"/>
          <ac:cxnSpMkLst>
            <pc:docMk/>
            <pc:sldMk cId="2069194986" sldId="256"/>
            <ac:cxnSpMk id="22" creationId="{38152962-ABA7-A24C-A0F9-B040DD0D368B}"/>
          </ac:cxnSpMkLst>
        </pc:cxnChg>
        <pc:cxnChg chg="mod">
          <ac:chgData name="延齡 楊" userId="3b99287881d56c4f" providerId="LiveId" clId="{0EAFD678-0D2E-C44A-8D55-149B610410C9}" dt="2020-07-06T19:01:23.109" v="77" actId="14100"/>
          <ac:cxnSpMkLst>
            <pc:docMk/>
            <pc:sldMk cId="2069194986" sldId="256"/>
            <ac:cxnSpMk id="25" creationId="{0BCAA235-A083-EA4B-8362-A7F2333AD17E}"/>
          </ac:cxnSpMkLst>
        </pc:cxnChg>
        <pc:cxnChg chg="mod">
          <ac:chgData name="延齡 楊" userId="3b99287881d56c4f" providerId="LiveId" clId="{0EAFD678-0D2E-C44A-8D55-149B610410C9}" dt="2020-07-06T19:01:15.788" v="75" actId="14100"/>
          <ac:cxnSpMkLst>
            <pc:docMk/>
            <pc:sldMk cId="2069194986" sldId="256"/>
            <ac:cxnSpMk id="32" creationId="{73E5C53C-0159-F443-BF35-3873205BCB2F}"/>
          </ac:cxnSpMkLst>
        </pc:cxnChg>
        <pc:cxnChg chg="mod">
          <ac:chgData name="延齡 楊" userId="3b99287881d56c4f" providerId="LiveId" clId="{0EAFD678-0D2E-C44A-8D55-149B610410C9}" dt="2020-07-06T19:01:19.897" v="76" actId="1076"/>
          <ac:cxnSpMkLst>
            <pc:docMk/>
            <pc:sldMk cId="2069194986" sldId="256"/>
            <ac:cxnSpMk id="35" creationId="{04C06D55-7F12-5B4B-AB76-6A73768B6125}"/>
          </ac:cxnSpMkLst>
        </pc:cxnChg>
      </pc:sldChg>
      <pc:sldChg chg="modAnim">
        <pc:chgData name="延齡 楊" userId="3b99287881d56c4f" providerId="LiveId" clId="{0EAFD678-0D2E-C44A-8D55-149B610410C9}" dt="2020-07-06T18:52:46.126" v="28"/>
        <pc:sldMkLst>
          <pc:docMk/>
          <pc:sldMk cId="363200722" sldId="261"/>
        </pc:sldMkLst>
      </pc:sldChg>
      <pc:sldChg chg="modSp modAnim">
        <pc:chgData name="延齡 楊" userId="3b99287881d56c4f" providerId="LiveId" clId="{0EAFD678-0D2E-C44A-8D55-149B610410C9}" dt="2020-07-06T18:56:29.296" v="51"/>
        <pc:sldMkLst>
          <pc:docMk/>
          <pc:sldMk cId="3337739141" sldId="262"/>
        </pc:sldMkLst>
        <pc:spChg chg="mod">
          <ac:chgData name="延齡 楊" userId="3b99287881d56c4f" providerId="LiveId" clId="{0EAFD678-0D2E-C44A-8D55-149B610410C9}" dt="2020-07-06T18:56:20.590" v="49" actId="20577"/>
          <ac:spMkLst>
            <pc:docMk/>
            <pc:sldMk cId="3337739141" sldId="262"/>
            <ac:spMk id="77" creationId="{A11C9794-FF5D-8F42-B054-40F933882676}"/>
          </ac:spMkLst>
        </pc:spChg>
      </pc:sldChg>
      <pc:sldChg chg="addSp modSp">
        <pc:chgData name="延齡 楊" userId="3b99287881d56c4f" providerId="LiveId" clId="{0EAFD678-0D2E-C44A-8D55-149B610410C9}" dt="2020-07-06T19:05:01.056" v="122" actId="1076"/>
        <pc:sldMkLst>
          <pc:docMk/>
          <pc:sldMk cId="1733292153" sldId="271"/>
        </pc:sldMkLst>
        <pc:graphicFrameChg chg="mod modGraphic">
          <ac:chgData name="延齡 楊" userId="3b99287881d56c4f" providerId="LiveId" clId="{0EAFD678-0D2E-C44A-8D55-149B610410C9}" dt="2020-07-06T19:04:57.671" v="121" actId="1076"/>
          <ac:graphicFrameMkLst>
            <pc:docMk/>
            <pc:sldMk cId="1733292153" sldId="271"/>
            <ac:graphicFrameMk id="13" creationId="{748716D2-89EF-9A4A-ACB9-8FB970021F26}"/>
          </ac:graphicFrameMkLst>
        </pc:graphicFrameChg>
        <pc:picChg chg="add mod">
          <ac:chgData name="延齡 楊" userId="3b99287881d56c4f" providerId="LiveId" clId="{0EAFD678-0D2E-C44A-8D55-149B610410C9}" dt="2020-07-06T19:04:29.421" v="112" actId="1076"/>
          <ac:picMkLst>
            <pc:docMk/>
            <pc:sldMk cId="1733292153" sldId="271"/>
            <ac:picMk id="2" creationId="{42C9E19C-D60F-4446-B4B9-9AC6CFF5EEC2}"/>
          </ac:picMkLst>
        </pc:picChg>
        <pc:picChg chg="mod">
          <ac:chgData name="延齡 楊" userId="3b99287881d56c4f" providerId="LiveId" clId="{0EAFD678-0D2E-C44A-8D55-149B610410C9}" dt="2020-07-06T19:05:01.056" v="122" actId="1076"/>
          <ac:picMkLst>
            <pc:docMk/>
            <pc:sldMk cId="1733292153" sldId="271"/>
            <ac:picMk id="8" creationId="{E3D009BA-26CC-6B48-9847-3C12E8D8D00F}"/>
          </ac:picMkLst>
        </pc:picChg>
        <pc:picChg chg="mod">
          <ac:chgData name="延齡 楊" userId="3b99287881d56c4f" providerId="LiveId" clId="{0EAFD678-0D2E-C44A-8D55-149B610410C9}" dt="2020-07-06T19:04:35.526" v="114" actId="14100"/>
          <ac:picMkLst>
            <pc:docMk/>
            <pc:sldMk cId="1733292153" sldId="271"/>
            <ac:picMk id="9" creationId="{C5C3B807-89C1-6642-B0D2-BE18CB6DF5FC}"/>
          </ac:picMkLst>
        </pc:picChg>
        <pc:picChg chg="mod">
          <ac:chgData name="延齡 楊" userId="3b99287881d56c4f" providerId="LiveId" clId="{0EAFD678-0D2E-C44A-8D55-149B610410C9}" dt="2020-07-06T19:04:45.851" v="119" actId="1076"/>
          <ac:picMkLst>
            <pc:docMk/>
            <pc:sldMk cId="1733292153" sldId="271"/>
            <ac:picMk id="14" creationId="{1E839EFE-92FA-A04B-875A-2F7D34078036}"/>
          </ac:picMkLst>
        </pc:picChg>
        <pc:picChg chg="mod">
          <ac:chgData name="延齡 楊" userId="3b99287881d56c4f" providerId="LiveId" clId="{0EAFD678-0D2E-C44A-8D55-149B610410C9}" dt="2020-07-06T19:04:22.325" v="109" actId="1076"/>
          <ac:picMkLst>
            <pc:docMk/>
            <pc:sldMk cId="1733292153" sldId="271"/>
            <ac:picMk id="16" creationId="{1E5F9982-2BF1-D64C-807D-A7AE598E2041}"/>
          </ac:picMkLst>
        </pc:picChg>
        <pc:picChg chg="mod">
          <ac:chgData name="延齡 楊" userId="3b99287881d56c4f" providerId="LiveId" clId="{0EAFD678-0D2E-C44A-8D55-149B610410C9}" dt="2020-07-06T19:04:48.384" v="120" actId="1076"/>
          <ac:picMkLst>
            <pc:docMk/>
            <pc:sldMk cId="1733292153" sldId="271"/>
            <ac:picMk id="20" creationId="{AF4F9970-E112-4F92-A052-3BA3EEA64A9D}"/>
          </ac:picMkLst>
        </pc:picChg>
        <pc:picChg chg="mod">
          <ac:chgData name="延齡 楊" userId="3b99287881d56c4f" providerId="LiveId" clId="{0EAFD678-0D2E-C44A-8D55-149B610410C9}" dt="2020-07-06T19:04:20.135" v="108" actId="1076"/>
          <ac:picMkLst>
            <pc:docMk/>
            <pc:sldMk cId="1733292153" sldId="271"/>
            <ac:picMk id="2050" creationId="{CB4DA9DC-A3B1-40B2-A1E7-ACD8F9574CEC}"/>
          </ac:picMkLst>
        </pc:picChg>
      </pc:sldChg>
      <pc:sldChg chg="modSp modAnim">
        <pc:chgData name="延齡 楊" userId="3b99287881d56c4f" providerId="LiveId" clId="{0EAFD678-0D2E-C44A-8D55-149B610410C9}" dt="2020-07-06T18:54:44.121" v="39"/>
        <pc:sldMkLst>
          <pc:docMk/>
          <pc:sldMk cId="2979081156" sldId="306"/>
        </pc:sldMkLst>
        <pc:spChg chg="mod">
          <ac:chgData name="延齡 楊" userId="3b99287881d56c4f" providerId="LiveId" clId="{0EAFD678-0D2E-C44A-8D55-149B610410C9}" dt="2020-07-06T18:54:30.656" v="35" actId="1076"/>
          <ac:spMkLst>
            <pc:docMk/>
            <pc:sldMk cId="2979081156" sldId="306"/>
            <ac:spMk id="29" creationId="{FFF07562-879D-7749-9D2C-1C7A2486C757}"/>
          </ac:spMkLst>
        </pc:spChg>
        <pc:spChg chg="mod">
          <ac:chgData name="延齡 楊" userId="3b99287881d56c4f" providerId="LiveId" clId="{0EAFD678-0D2E-C44A-8D55-149B610410C9}" dt="2020-07-06T18:54:30.656" v="35" actId="1076"/>
          <ac:spMkLst>
            <pc:docMk/>
            <pc:sldMk cId="2979081156" sldId="306"/>
            <ac:spMk id="37" creationId="{B87C6B7B-21B7-8A4E-B4A2-116D2D1832DC}"/>
          </ac:spMkLst>
        </pc:spChg>
        <pc:spChg chg="mod">
          <ac:chgData name="延齡 楊" userId="3b99287881d56c4f" providerId="LiveId" clId="{0EAFD678-0D2E-C44A-8D55-149B610410C9}" dt="2020-07-06T18:54:34.855" v="37" actId="1076"/>
          <ac:spMkLst>
            <pc:docMk/>
            <pc:sldMk cId="2979081156" sldId="306"/>
            <ac:spMk id="78" creationId="{68412628-460C-124C-8477-D5F65E78F77C}"/>
          </ac:spMkLst>
        </pc:spChg>
      </pc:sldChg>
      <pc:sldChg chg="addSp modSp">
        <pc:chgData name="延齡 楊" userId="3b99287881d56c4f" providerId="LiveId" clId="{0EAFD678-0D2E-C44A-8D55-149B610410C9}" dt="2020-07-06T18:47:38.789" v="5" actId="14100"/>
        <pc:sldMkLst>
          <pc:docMk/>
          <pc:sldMk cId="121753143" sldId="447"/>
        </pc:sldMkLst>
        <pc:spChg chg="add mod">
          <ac:chgData name="延齡 楊" userId="3b99287881d56c4f" providerId="LiveId" clId="{0EAFD678-0D2E-C44A-8D55-149B610410C9}" dt="2020-07-06T18:47:38.789" v="5" actId="14100"/>
          <ac:spMkLst>
            <pc:docMk/>
            <pc:sldMk cId="121753143" sldId="447"/>
            <ac:spMk id="7" creationId="{527ACC20-E742-7C4E-99C8-0D1DA543DB4E}"/>
          </ac:spMkLst>
        </pc:spChg>
        <pc:picChg chg="mod">
          <ac:chgData name="延齡 楊" userId="3b99287881d56c4f" providerId="LiveId" clId="{0EAFD678-0D2E-C44A-8D55-149B610410C9}" dt="2020-07-06T18:47:28.663" v="2" actId="1076"/>
          <ac:picMkLst>
            <pc:docMk/>
            <pc:sldMk cId="121753143" sldId="447"/>
            <ac:picMk id="5" creationId="{8CB23B78-ACC2-40D5-AF45-820BA36245E4}"/>
          </ac:picMkLst>
        </pc:picChg>
      </pc:sldChg>
      <pc:sldChg chg="modAnim">
        <pc:chgData name="延齡 楊" userId="3b99287881d56c4f" providerId="LiveId" clId="{0EAFD678-0D2E-C44A-8D55-149B610410C9}" dt="2020-07-06T18:49:11.554" v="8"/>
        <pc:sldMkLst>
          <pc:docMk/>
          <pc:sldMk cId="3659772438" sldId="475"/>
        </pc:sldMkLst>
      </pc:sldChg>
      <pc:sldChg chg="modAnim">
        <pc:chgData name="延齡 楊" userId="3b99287881d56c4f" providerId="LiveId" clId="{0EAFD678-0D2E-C44A-8D55-149B610410C9}" dt="2020-07-06T18:49:25.454" v="11"/>
        <pc:sldMkLst>
          <pc:docMk/>
          <pc:sldMk cId="2870495665" sldId="479"/>
        </pc:sldMkLst>
      </pc:sldChg>
      <pc:sldChg chg="modAnim">
        <pc:chgData name="延齡 楊" userId="3b99287881d56c4f" providerId="LiveId" clId="{0EAFD678-0D2E-C44A-8D55-149B610410C9}" dt="2020-07-06T18:49:40.936" v="14"/>
        <pc:sldMkLst>
          <pc:docMk/>
          <pc:sldMk cId="2484190506" sldId="480"/>
        </pc:sldMkLst>
      </pc:sldChg>
      <pc:sldChg chg="modAnim">
        <pc:chgData name="延齡 楊" userId="3b99287881d56c4f" providerId="LiveId" clId="{0EAFD678-0D2E-C44A-8D55-149B610410C9}" dt="2020-07-06T18:53:33.589" v="29"/>
        <pc:sldMkLst>
          <pc:docMk/>
          <pc:sldMk cId="1889418123" sldId="510"/>
        </pc:sldMkLst>
      </pc:sldChg>
      <pc:sldChg chg="modSp">
        <pc:chgData name="延齡 楊" userId="3b99287881d56c4f" providerId="LiveId" clId="{0EAFD678-0D2E-C44A-8D55-149B610410C9}" dt="2020-07-06T18:57:38.730" v="58" actId="1076"/>
        <pc:sldMkLst>
          <pc:docMk/>
          <pc:sldMk cId="323822687" sldId="511"/>
        </pc:sldMkLst>
        <pc:spChg chg="mod">
          <ac:chgData name="延齡 楊" userId="3b99287881d56c4f" providerId="LiveId" clId="{0EAFD678-0D2E-C44A-8D55-149B610410C9}" dt="2020-07-06T18:57:38.730" v="58" actId="1076"/>
          <ac:spMkLst>
            <pc:docMk/>
            <pc:sldMk cId="323822687" sldId="511"/>
            <ac:spMk id="45" creationId="{7641185B-B499-0E46-A09A-7FE437DD7FE4}"/>
          </ac:spMkLst>
        </pc:spChg>
        <pc:spChg chg="mod">
          <ac:chgData name="延齡 楊" userId="3b99287881d56c4f" providerId="LiveId" clId="{0EAFD678-0D2E-C44A-8D55-149B610410C9}" dt="2020-07-06T18:57:30.828" v="56" actId="1076"/>
          <ac:spMkLst>
            <pc:docMk/>
            <pc:sldMk cId="323822687" sldId="511"/>
            <ac:spMk id="46" creationId="{665D07C8-6AAF-C740-B914-638E12D9AC5B}"/>
          </ac:spMkLst>
        </pc:spChg>
      </pc:sldChg>
      <pc:sldChg chg="modAnim">
        <pc:chgData name="延齡 楊" userId="3b99287881d56c4f" providerId="LiveId" clId="{0EAFD678-0D2E-C44A-8D55-149B610410C9}" dt="2020-07-06T18:57:07.720" v="54"/>
        <pc:sldMkLst>
          <pc:docMk/>
          <pc:sldMk cId="3462253652" sldId="516"/>
        </pc:sldMkLst>
      </pc:sldChg>
      <pc:sldChg chg="modAnim">
        <pc:chgData name="延齡 楊" userId="3b99287881d56c4f" providerId="LiveId" clId="{0EAFD678-0D2E-C44A-8D55-149B610410C9}" dt="2020-07-06T18:50:15.849" v="15"/>
        <pc:sldMkLst>
          <pc:docMk/>
          <pc:sldMk cId="832872947" sldId="520"/>
        </pc:sldMkLst>
      </pc:sldChg>
      <pc:sldChg chg="modSp">
        <pc:chgData name="延齡 楊" userId="3b99287881d56c4f" providerId="LiveId" clId="{0EAFD678-0D2E-C44A-8D55-149B610410C9}" dt="2020-07-06T18:59:22.442" v="67" actId="1076"/>
        <pc:sldMkLst>
          <pc:docMk/>
          <pc:sldMk cId="437657657" sldId="554"/>
        </pc:sldMkLst>
        <pc:spChg chg="mod">
          <ac:chgData name="延齡 楊" userId="3b99287881d56c4f" providerId="LiveId" clId="{0EAFD678-0D2E-C44A-8D55-149B610410C9}" dt="2020-07-06T18:58:55.939" v="66" actId="20577"/>
          <ac:spMkLst>
            <pc:docMk/>
            <pc:sldMk cId="437657657" sldId="554"/>
            <ac:spMk id="2" creationId="{3395301C-7C6D-DC47-AB5B-522E89DD5F1A}"/>
          </ac:spMkLst>
        </pc:spChg>
        <pc:spChg chg="mod">
          <ac:chgData name="延齡 楊" userId="3b99287881d56c4f" providerId="LiveId" clId="{0EAFD678-0D2E-C44A-8D55-149B610410C9}" dt="2020-07-06T18:59:22.442" v="67" actId="1076"/>
          <ac:spMkLst>
            <pc:docMk/>
            <pc:sldMk cId="437657657" sldId="554"/>
            <ac:spMk id="15" creationId="{2DCEC527-55A3-A24F-8F9D-3265CE18C829}"/>
          </ac:spMkLst>
        </pc:spChg>
      </pc:sldChg>
    </pc:docChg>
  </pc:docChgLst>
  <pc:docChgLst>
    <pc:chgData name="延齡 楊" userId="3b99287881d56c4f" providerId="LiveId" clId="{C1C1A35F-96A9-6342-A844-0C2BF648741C}"/>
    <pc:docChg chg="undo custSel addSld delSld modSld">
      <pc:chgData name="延齡 楊" userId="3b99287881d56c4f" providerId="LiveId" clId="{C1C1A35F-96A9-6342-A844-0C2BF648741C}" dt="2020-09-03T08:33:38.587" v="650" actId="1076"/>
      <pc:docMkLst>
        <pc:docMk/>
      </pc:docMkLst>
      <pc:sldChg chg="addSp delSp modSp mod">
        <pc:chgData name="延齡 楊" userId="3b99287881d56c4f" providerId="LiveId" clId="{C1C1A35F-96A9-6342-A844-0C2BF648741C}" dt="2020-09-03T06:31:02.186" v="76" actId="13926"/>
        <pc:sldMkLst>
          <pc:docMk/>
          <pc:sldMk cId="4117241386" sldId="282"/>
        </pc:sldMkLst>
        <pc:spChg chg="mod">
          <ac:chgData name="延齡 楊" userId="3b99287881d56c4f" providerId="LiveId" clId="{C1C1A35F-96A9-6342-A844-0C2BF648741C}" dt="2020-09-03T06:31:02.186" v="76" actId="13926"/>
          <ac:spMkLst>
            <pc:docMk/>
            <pc:sldMk cId="4117241386" sldId="282"/>
            <ac:spMk id="5" creationId="{4E37F0E2-A711-CC48-B5C7-D0984A539196}"/>
          </ac:spMkLst>
        </pc:spChg>
        <pc:picChg chg="del">
          <ac:chgData name="延齡 楊" userId="3b99287881d56c4f" providerId="LiveId" clId="{C1C1A35F-96A9-6342-A844-0C2BF648741C}" dt="2020-09-03T06:30:13.438" v="70" actId="478"/>
          <ac:picMkLst>
            <pc:docMk/>
            <pc:sldMk cId="4117241386" sldId="282"/>
            <ac:picMk id="4" creationId="{788B301C-9487-8B42-8010-B34B28998937}"/>
          </ac:picMkLst>
        </pc:picChg>
        <pc:picChg chg="add mod">
          <ac:chgData name="延齡 楊" userId="3b99287881d56c4f" providerId="LiveId" clId="{C1C1A35F-96A9-6342-A844-0C2BF648741C}" dt="2020-09-03T06:30:47.123" v="74" actId="1076"/>
          <ac:picMkLst>
            <pc:docMk/>
            <pc:sldMk cId="4117241386" sldId="282"/>
            <ac:picMk id="7" creationId="{498311BB-E348-C349-A1F1-CE5E692558CF}"/>
          </ac:picMkLst>
        </pc:picChg>
        <pc:picChg chg="del">
          <ac:chgData name="延齡 楊" userId="3b99287881d56c4f" providerId="LiveId" clId="{C1C1A35F-96A9-6342-A844-0C2BF648741C}" dt="2020-09-03T06:30:15.087" v="71" actId="478"/>
          <ac:picMkLst>
            <pc:docMk/>
            <pc:sldMk cId="4117241386" sldId="282"/>
            <ac:picMk id="10" creationId="{9614AC70-2808-2541-AEAF-3DFF1CB93B36}"/>
          </ac:picMkLst>
        </pc:picChg>
        <pc:picChg chg="add mod">
          <ac:chgData name="延齡 楊" userId="3b99287881d56c4f" providerId="LiveId" clId="{C1C1A35F-96A9-6342-A844-0C2BF648741C}" dt="2020-09-03T06:30:54.166" v="75" actId="1076"/>
          <ac:picMkLst>
            <pc:docMk/>
            <pc:sldMk cId="4117241386" sldId="282"/>
            <ac:picMk id="11" creationId="{9B7EC5D2-DCAA-4D4C-954B-70CA7333F100}"/>
          </ac:picMkLst>
        </pc:picChg>
      </pc:sldChg>
      <pc:sldChg chg="delSp modSp mod delAnim modAnim">
        <pc:chgData name="延齡 楊" userId="3b99287881d56c4f" providerId="LiveId" clId="{C1C1A35F-96A9-6342-A844-0C2BF648741C}" dt="2020-09-03T07:49:49.672" v="201" actId="20577"/>
        <pc:sldMkLst>
          <pc:docMk/>
          <pc:sldMk cId="401034435" sldId="294"/>
        </pc:sldMkLst>
        <pc:spChg chg="mod">
          <ac:chgData name="延齡 楊" userId="3b99287881d56c4f" providerId="LiveId" clId="{C1C1A35F-96A9-6342-A844-0C2BF648741C}" dt="2020-09-03T07:39:48.292" v="138" actId="13926"/>
          <ac:spMkLst>
            <pc:docMk/>
            <pc:sldMk cId="401034435" sldId="294"/>
            <ac:spMk id="5" creationId="{4E37F0E2-A711-CC48-B5C7-D0984A539196}"/>
          </ac:spMkLst>
        </pc:spChg>
        <pc:spChg chg="mod">
          <ac:chgData name="延齡 楊" userId="3b99287881d56c4f" providerId="LiveId" clId="{C1C1A35F-96A9-6342-A844-0C2BF648741C}" dt="2020-09-03T07:39:04.484" v="111" actId="14100"/>
          <ac:spMkLst>
            <pc:docMk/>
            <pc:sldMk cId="401034435" sldId="294"/>
            <ac:spMk id="6" creationId="{36D058EF-23C8-3B44-8DD7-A45492FD76E3}"/>
          </ac:spMkLst>
        </pc:spChg>
        <pc:spChg chg="mod">
          <ac:chgData name="延齡 楊" userId="3b99287881d56c4f" providerId="LiveId" clId="{C1C1A35F-96A9-6342-A844-0C2BF648741C}" dt="2020-09-03T07:38:52.024" v="110" actId="1076"/>
          <ac:spMkLst>
            <pc:docMk/>
            <pc:sldMk cId="401034435" sldId="294"/>
            <ac:spMk id="17" creationId="{82868920-B389-464D-8E70-2AD5F7329095}"/>
          </ac:spMkLst>
        </pc:spChg>
        <pc:spChg chg="mod">
          <ac:chgData name="延齡 楊" userId="3b99287881d56c4f" providerId="LiveId" clId="{C1C1A35F-96A9-6342-A844-0C2BF648741C}" dt="2020-09-03T07:38:52.024" v="110" actId="1076"/>
          <ac:spMkLst>
            <pc:docMk/>
            <pc:sldMk cId="401034435" sldId="294"/>
            <ac:spMk id="18" creationId="{B04FB2AA-0A8E-FC4B-AF5C-05D1901B808E}"/>
          </ac:spMkLst>
        </pc:spChg>
        <pc:spChg chg="mod">
          <ac:chgData name="延齡 楊" userId="3b99287881d56c4f" providerId="LiveId" clId="{C1C1A35F-96A9-6342-A844-0C2BF648741C}" dt="2020-09-03T07:38:52.024" v="110" actId="1076"/>
          <ac:spMkLst>
            <pc:docMk/>
            <pc:sldMk cId="401034435" sldId="294"/>
            <ac:spMk id="19" creationId="{DD71DAF4-35AB-6C45-8C05-8A2387065191}"/>
          </ac:spMkLst>
        </pc:spChg>
        <pc:spChg chg="mod">
          <ac:chgData name="延齡 楊" userId="3b99287881d56c4f" providerId="LiveId" clId="{C1C1A35F-96A9-6342-A844-0C2BF648741C}" dt="2020-09-03T07:38:52.024" v="110" actId="1076"/>
          <ac:spMkLst>
            <pc:docMk/>
            <pc:sldMk cId="401034435" sldId="294"/>
            <ac:spMk id="20" creationId="{FEDA096A-EC6D-AF45-89DB-A5A554C4B465}"/>
          </ac:spMkLst>
        </pc:spChg>
        <pc:spChg chg="mod">
          <ac:chgData name="延齡 楊" userId="3b99287881d56c4f" providerId="LiveId" clId="{C1C1A35F-96A9-6342-A844-0C2BF648741C}" dt="2020-09-03T07:42:48.977" v="177" actId="313"/>
          <ac:spMkLst>
            <pc:docMk/>
            <pc:sldMk cId="401034435" sldId="294"/>
            <ac:spMk id="21" creationId="{EF220032-0C51-C74A-872D-1276D235BE99}"/>
          </ac:spMkLst>
        </pc:spChg>
        <pc:spChg chg="mod">
          <ac:chgData name="延齡 楊" userId="3b99287881d56c4f" providerId="LiveId" clId="{C1C1A35F-96A9-6342-A844-0C2BF648741C}" dt="2020-09-03T07:39:26.470" v="137" actId="20577"/>
          <ac:spMkLst>
            <pc:docMk/>
            <pc:sldMk cId="401034435" sldId="294"/>
            <ac:spMk id="26" creationId="{474820EB-FC50-AD4B-9145-F9FDC7177533}"/>
          </ac:spMkLst>
        </pc:spChg>
        <pc:spChg chg="mod">
          <ac:chgData name="延齡 楊" userId="3b99287881d56c4f" providerId="LiveId" clId="{C1C1A35F-96A9-6342-A844-0C2BF648741C}" dt="2020-09-03T07:45:29.559" v="194" actId="20577"/>
          <ac:spMkLst>
            <pc:docMk/>
            <pc:sldMk cId="401034435" sldId="294"/>
            <ac:spMk id="27" creationId="{284E659D-1C16-3644-9268-1B4550846471}"/>
          </ac:spMkLst>
        </pc:spChg>
        <pc:spChg chg="mod">
          <ac:chgData name="延齡 楊" userId="3b99287881d56c4f" providerId="LiveId" clId="{C1C1A35F-96A9-6342-A844-0C2BF648741C}" dt="2020-09-03T07:43:38.624" v="186" actId="20577"/>
          <ac:spMkLst>
            <pc:docMk/>
            <pc:sldMk cId="401034435" sldId="294"/>
            <ac:spMk id="28" creationId="{43436AEB-7900-3148-96F9-D0FF40F8BE46}"/>
          </ac:spMkLst>
        </pc:spChg>
        <pc:spChg chg="mod">
          <ac:chgData name="延齡 楊" userId="3b99287881d56c4f" providerId="LiveId" clId="{C1C1A35F-96A9-6342-A844-0C2BF648741C}" dt="2020-09-03T07:49:49.672" v="201" actId="20577"/>
          <ac:spMkLst>
            <pc:docMk/>
            <pc:sldMk cId="401034435" sldId="294"/>
            <ac:spMk id="29" creationId="{ADFE862F-776B-064B-8BB7-AAD2828F0B06}"/>
          </ac:spMkLst>
        </pc:spChg>
        <pc:spChg chg="mod">
          <ac:chgData name="延齡 楊" userId="3b99287881d56c4f" providerId="LiveId" clId="{C1C1A35F-96A9-6342-A844-0C2BF648741C}" dt="2020-09-03T07:43:54.936" v="190" actId="20577"/>
          <ac:spMkLst>
            <pc:docMk/>
            <pc:sldMk cId="401034435" sldId="294"/>
            <ac:spMk id="30" creationId="{E2782F4D-AEEB-F047-AF14-6C26BB13764F}"/>
          </ac:spMkLst>
        </pc:spChg>
        <pc:spChg chg="mod">
          <ac:chgData name="延齡 楊" userId="3b99287881d56c4f" providerId="LiveId" clId="{C1C1A35F-96A9-6342-A844-0C2BF648741C}" dt="2020-09-03T07:43:09.900" v="179" actId="20577"/>
          <ac:spMkLst>
            <pc:docMk/>
            <pc:sldMk cId="401034435" sldId="294"/>
            <ac:spMk id="31" creationId="{1ABF6937-D1E4-EA43-9946-B1F815920602}"/>
          </ac:spMkLst>
        </pc:spChg>
        <pc:spChg chg="mod">
          <ac:chgData name="延齡 楊" userId="3b99287881d56c4f" providerId="LiveId" clId="{C1C1A35F-96A9-6342-A844-0C2BF648741C}" dt="2020-09-03T07:43:16.175" v="180" actId="20577"/>
          <ac:spMkLst>
            <pc:docMk/>
            <pc:sldMk cId="401034435" sldId="294"/>
            <ac:spMk id="38" creationId="{41FE6314-CAD6-6149-B4C2-28733880ADAB}"/>
          </ac:spMkLst>
        </pc:spChg>
        <pc:spChg chg="mod">
          <ac:chgData name="延齡 楊" userId="3b99287881d56c4f" providerId="LiveId" clId="{C1C1A35F-96A9-6342-A844-0C2BF648741C}" dt="2020-09-03T07:49:25.638" v="196" actId="20577"/>
          <ac:spMkLst>
            <pc:docMk/>
            <pc:sldMk cId="401034435" sldId="294"/>
            <ac:spMk id="41" creationId="{FC647928-5544-5F45-872B-B47E37851515}"/>
          </ac:spMkLst>
        </pc:spChg>
        <pc:spChg chg="del">
          <ac:chgData name="延齡 楊" userId="3b99287881d56c4f" providerId="LiveId" clId="{C1C1A35F-96A9-6342-A844-0C2BF648741C}" dt="2020-09-03T07:38:25.971" v="108" actId="478"/>
          <ac:spMkLst>
            <pc:docMk/>
            <pc:sldMk cId="401034435" sldId="294"/>
            <ac:spMk id="44" creationId="{C8802F7A-0FE5-3F4B-B891-1314F672D339}"/>
          </ac:spMkLst>
        </pc:spChg>
        <pc:cxnChg chg="del">
          <ac:chgData name="延齡 楊" userId="3b99287881d56c4f" providerId="LiveId" clId="{C1C1A35F-96A9-6342-A844-0C2BF648741C}" dt="2020-09-03T07:38:36.555" v="109" actId="478"/>
          <ac:cxnSpMkLst>
            <pc:docMk/>
            <pc:sldMk cId="401034435" sldId="294"/>
            <ac:cxnSpMk id="10" creationId="{C7A0A0D5-1DD4-424C-B987-5FDE68C22C1C}"/>
          </ac:cxnSpMkLst>
        </pc:cxnChg>
        <pc:cxnChg chg="mod">
          <ac:chgData name="延齡 楊" userId="3b99287881d56c4f" providerId="LiveId" clId="{C1C1A35F-96A9-6342-A844-0C2BF648741C}" dt="2020-09-03T07:38:52.024" v="110" actId="1076"/>
          <ac:cxnSpMkLst>
            <pc:docMk/>
            <pc:sldMk cId="401034435" sldId="294"/>
            <ac:cxnSpMk id="11" creationId="{0B6D5B56-17AE-DB46-B048-1874369D33A3}"/>
          </ac:cxnSpMkLst>
        </pc:cxnChg>
        <pc:cxnChg chg="mod">
          <ac:chgData name="延齡 楊" userId="3b99287881d56c4f" providerId="LiveId" clId="{C1C1A35F-96A9-6342-A844-0C2BF648741C}" dt="2020-09-03T07:38:52.024" v="110" actId="1076"/>
          <ac:cxnSpMkLst>
            <pc:docMk/>
            <pc:sldMk cId="401034435" sldId="294"/>
            <ac:cxnSpMk id="12" creationId="{71D2BC6C-0047-7B47-A3CA-4537C87A9187}"/>
          </ac:cxnSpMkLst>
        </pc:cxnChg>
        <pc:cxnChg chg="mod">
          <ac:chgData name="延齡 楊" userId="3b99287881d56c4f" providerId="LiveId" clId="{C1C1A35F-96A9-6342-A844-0C2BF648741C}" dt="2020-09-03T07:38:52.024" v="110" actId="1076"/>
          <ac:cxnSpMkLst>
            <pc:docMk/>
            <pc:sldMk cId="401034435" sldId="294"/>
            <ac:cxnSpMk id="43" creationId="{518250E3-5D6D-5248-881C-05AB2CD53976}"/>
          </ac:cxnSpMkLst>
        </pc:cxnChg>
      </pc:sldChg>
      <pc:sldChg chg="modSp add mod">
        <pc:chgData name="延齡 楊" userId="3b99287881d56c4f" providerId="LiveId" clId="{C1C1A35F-96A9-6342-A844-0C2BF648741C}" dt="2020-09-03T07:55:09.391" v="245" actId="20577"/>
        <pc:sldMkLst>
          <pc:docMk/>
          <pc:sldMk cId="1802956444" sldId="303"/>
        </pc:sldMkLst>
        <pc:spChg chg="mod">
          <ac:chgData name="延齡 楊" userId="3b99287881d56c4f" providerId="LiveId" clId="{C1C1A35F-96A9-6342-A844-0C2BF648741C}" dt="2020-09-03T07:55:09.391" v="245" actId="20577"/>
          <ac:spMkLst>
            <pc:docMk/>
            <pc:sldMk cId="1802956444" sldId="303"/>
            <ac:spMk id="49" creationId="{456C0732-990E-0D48-9ED9-B78731FB0D16}"/>
          </ac:spMkLst>
        </pc:spChg>
      </pc:sldChg>
      <pc:sldChg chg="modSp add mod">
        <pc:chgData name="延齡 楊" userId="3b99287881d56c4f" providerId="LiveId" clId="{C1C1A35F-96A9-6342-A844-0C2BF648741C}" dt="2020-09-03T07:59:58.377" v="285" actId="20577"/>
        <pc:sldMkLst>
          <pc:docMk/>
          <pc:sldMk cId="2117340897" sldId="304"/>
        </pc:sldMkLst>
        <pc:spChg chg="mod">
          <ac:chgData name="延齡 楊" userId="3b99287881d56c4f" providerId="LiveId" clId="{C1C1A35F-96A9-6342-A844-0C2BF648741C}" dt="2020-09-03T07:59:58.377" v="285" actId="20577"/>
          <ac:spMkLst>
            <pc:docMk/>
            <pc:sldMk cId="2117340897" sldId="304"/>
            <ac:spMk id="28" creationId="{0CBB8184-5094-9B4F-94C4-8952072681AE}"/>
          </ac:spMkLst>
        </pc:spChg>
      </pc:sldChg>
      <pc:sldChg chg="modSp add mod">
        <pc:chgData name="延齡 楊" userId="3b99287881d56c4f" providerId="LiveId" clId="{C1C1A35F-96A9-6342-A844-0C2BF648741C}" dt="2020-09-03T08:01:19.309" v="326" actId="1076"/>
        <pc:sldMkLst>
          <pc:docMk/>
          <pc:sldMk cId="3923903525" sldId="305"/>
        </pc:sldMkLst>
        <pc:spChg chg="mod">
          <ac:chgData name="延齡 楊" userId="3b99287881d56c4f" providerId="LiveId" clId="{C1C1A35F-96A9-6342-A844-0C2BF648741C}" dt="2020-09-03T08:01:19.309" v="326" actId="1076"/>
          <ac:spMkLst>
            <pc:docMk/>
            <pc:sldMk cId="3923903525" sldId="305"/>
            <ac:spMk id="14" creationId="{687CA62A-7B8A-440A-9466-F45D28B2BF83}"/>
          </ac:spMkLst>
        </pc:spChg>
      </pc:sldChg>
      <pc:sldChg chg="modSp add mod">
        <pc:chgData name="延齡 楊" userId="3b99287881d56c4f" providerId="LiveId" clId="{C1C1A35F-96A9-6342-A844-0C2BF648741C}" dt="2020-09-03T07:59:51.870" v="281" actId="20577"/>
        <pc:sldMkLst>
          <pc:docMk/>
          <pc:sldMk cId="2236774229" sldId="307"/>
        </pc:sldMkLst>
        <pc:spChg chg="mod">
          <ac:chgData name="延齡 楊" userId="3b99287881d56c4f" providerId="LiveId" clId="{C1C1A35F-96A9-6342-A844-0C2BF648741C}" dt="2020-09-03T07:59:51.870" v="281" actId="20577"/>
          <ac:spMkLst>
            <pc:docMk/>
            <pc:sldMk cId="2236774229" sldId="307"/>
            <ac:spMk id="25" creationId="{04488449-0896-A94E-ABD4-76FEE40AACD1}"/>
          </ac:spMkLst>
        </pc:spChg>
      </pc:sldChg>
      <pc:sldChg chg="modSp add mod">
        <pc:chgData name="延齡 楊" userId="3b99287881d56c4f" providerId="LiveId" clId="{C1C1A35F-96A9-6342-A844-0C2BF648741C}" dt="2020-09-03T07:59:48.905" v="279" actId="20577"/>
        <pc:sldMkLst>
          <pc:docMk/>
          <pc:sldMk cId="94287440" sldId="309"/>
        </pc:sldMkLst>
        <pc:spChg chg="mod">
          <ac:chgData name="延齡 楊" userId="3b99287881d56c4f" providerId="LiveId" clId="{C1C1A35F-96A9-6342-A844-0C2BF648741C}" dt="2020-09-03T07:59:48.905" v="279" actId="20577"/>
          <ac:spMkLst>
            <pc:docMk/>
            <pc:sldMk cId="94287440" sldId="309"/>
            <ac:spMk id="52" creationId="{B3B2E12F-A138-9B4E-B809-131A4100C2C9}"/>
          </ac:spMkLst>
        </pc:spChg>
      </pc:sldChg>
      <pc:sldChg chg="modSp add mod">
        <pc:chgData name="延齡 楊" userId="3b99287881d56c4f" providerId="LiveId" clId="{C1C1A35F-96A9-6342-A844-0C2BF648741C}" dt="2020-09-03T08:20:58.867" v="615" actId="20577"/>
        <pc:sldMkLst>
          <pc:docMk/>
          <pc:sldMk cId="3705005654" sldId="311"/>
        </pc:sldMkLst>
        <pc:spChg chg="mod">
          <ac:chgData name="延齡 楊" userId="3b99287881d56c4f" providerId="LiveId" clId="{C1C1A35F-96A9-6342-A844-0C2BF648741C}" dt="2020-09-03T08:20:58.867" v="615" actId="20577"/>
          <ac:spMkLst>
            <pc:docMk/>
            <pc:sldMk cId="3705005654" sldId="311"/>
            <ac:spMk id="45" creationId="{6403DF6C-CD56-394D-840A-F4C3119598E5}"/>
          </ac:spMkLst>
        </pc:spChg>
      </pc:sldChg>
      <pc:sldChg chg="modSp add mod">
        <pc:chgData name="延齡 楊" userId="3b99287881d56c4f" providerId="LiveId" clId="{C1C1A35F-96A9-6342-A844-0C2BF648741C}" dt="2020-09-03T08:01:47.247" v="335" actId="1076"/>
        <pc:sldMkLst>
          <pc:docMk/>
          <pc:sldMk cId="2643054637" sldId="312"/>
        </pc:sldMkLst>
        <pc:spChg chg="mod">
          <ac:chgData name="延齡 楊" userId="3b99287881d56c4f" providerId="LiveId" clId="{C1C1A35F-96A9-6342-A844-0C2BF648741C}" dt="2020-09-03T08:01:47.247" v="335" actId="1076"/>
          <ac:spMkLst>
            <pc:docMk/>
            <pc:sldMk cId="2643054637" sldId="312"/>
            <ac:spMk id="70" creationId="{2AA57529-A0DD-9846-936D-79B4992C212A}"/>
          </ac:spMkLst>
        </pc:spChg>
      </pc:sldChg>
      <pc:sldChg chg="modSp add mod">
        <pc:chgData name="延齡 楊" userId="3b99287881d56c4f" providerId="LiveId" clId="{C1C1A35F-96A9-6342-A844-0C2BF648741C}" dt="2020-09-03T08:01:07.186" v="320" actId="1076"/>
        <pc:sldMkLst>
          <pc:docMk/>
          <pc:sldMk cId="4279438248" sldId="317"/>
        </pc:sldMkLst>
        <pc:spChg chg="mod">
          <ac:chgData name="延齡 楊" userId="3b99287881d56c4f" providerId="LiveId" clId="{C1C1A35F-96A9-6342-A844-0C2BF648741C}" dt="2020-09-03T08:01:07.186" v="320" actId="1076"/>
          <ac:spMkLst>
            <pc:docMk/>
            <pc:sldMk cId="4279438248" sldId="317"/>
            <ac:spMk id="7" creationId="{F358298F-33B2-4BF7-BC3F-CEDDB7F6D165}"/>
          </ac:spMkLst>
        </pc:spChg>
      </pc:sldChg>
      <pc:sldChg chg="modSp add mod">
        <pc:chgData name="延齡 楊" userId="3b99287881d56c4f" providerId="LiveId" clId="{C1C1A35F-96A9-6342-A844-0C2BF648741C}" dt="2020-09-03T08:00:05.384" v="289" actId="20577"/>
        <pc:sldMkLst>
          <pc:docMk/>
          <pc:sldMk cId="2914935148" sldId="333"/>
        </pc:sldMkLst>
        <pc:spChg chg="mod">
          <ac:chgData name="延齡 楊" userId="3b99287881d56c4f" providerId="LiveId" clId="{C1C1A35F-96A9-6342-A844-0C2BF648741C}" dt="2020-09-03T08:00:05.384" v="289" actId="20577"/>
          <ac:spMkLst>
            <pc:docMk/>
            <pc:sldMk cId="2914935148" sldId="333"/>
            <ac:spMk id="64" creationId="{5458CF73-40D4-7F49-9409-22B2FBEF4306}"/>
          </ac:spMkLst>
        </pc:spChg>
      </pc:sldChg>
      <pc:sldChg chg="modSp add mod">
        <pc:chgData name="延齡 楊" userId="3b99287881d56c4f" providerId="LiveId" clId="{C1C1A35F-96A9-6342-A844-0C2BF648741C}" dt="2020-09-03T08:01:36.341" v="332" actId="1076"/>
        <pc:sldMkLst>
          <pc:docMk/>
          <pc:sldMk cId="114063987" sldId="336"/>
        </pc:sldMkLst>
        <pc:spChg chg="mod">
          <ac:chgData name="延齡 楊" userId="3b99287881d56c4f" providerId="LiveId" clId="{C1C1A35F-96A9-6342-A844-0C2BF648741C}" dt="2020-09-03T08:01:36.341" v="332" actId="1076"/>
          <ac:spMkLst>
            <pc:docMk/>
            <pc:sldMk cId="114063987" sldId="336"/>
            <ac:spMk id="27" creationId="{2C01E9F4-A19A-4B75-9207-0257CC1170ED}"/>
          </ac:spMkLst>
        </pc:spChg>
      </pc:sldChg>
      <pc:sldChg chg="modSp add mod">
        <pc:chgData name="延齡 楊" userId="3b99287881d56c4f" providerId="LiveId" clId="{C1C1A35F-96A9-6342-A844-0C2BF648741C}" dt="2020-09-03T07:55:05.348" v="241" actId="20577"/>
        <pc:sldMkLst>
          <pc:docMk/>
          <pc:sldMk cId="2481790566" sldId="394"/>
        </pc:sldMkLst>
        <pc:spChg chg="mod">
          <ac:chgData name="延齡 楊" userId="3b99287881d56c4f" providerId="LiveId" clId="{C1C1A35F-96A9-6342-A844-0C2BF648741C}" dt="2020-09-03T07:55:05.348" v="241" actId="20577"/>
          <ac:spMkLst>
            <pc:docMk/>
            <pc:sldMk cId="2481790566" sldId="394"/>
            <ac:spMk id="9" creationId="{CFAB5A30-08F9-3B49-B98A-0771D410E0CD}"/>
          </ac:spMkLst>
        </pc:spChg>
      </pc:sldChg>
      <pc:sldChg chg="addSp delSp modSp mod">
        <pc:chgData name="延齡 楊" userId="3b99287881d56c4f" providerId="LiveId" clId="{C1C1A35F-96A9-6342-A844-0C2BF648741C}" dt="2020-09-03T06:29:08.026" v="69" actId="13926"/>
        <pc:sldMkLst>
          <pc:docMk/>
          <pc:sldMk cId="2159696706" sldId="397"/>
        </pc:sldMkLst>
        <pc:spChg chg="mod">
          <ac:chgData name="延齡 楊" userId="3b99287881d56c4f" providerId="LiveId" clId="{C1C1A35F-96A9-6342-A844-0C2BF648741C}" dt="2020-09-03T06:29:08.026" v="69" actId="13926"/>
          <ac:spMkLst>
            <pc:docMk/>
            <pc:sldMk cId="2159696706" sldId="397"/>
            <ac:spMk id="4" creationId="{90DED2CD-9744-6842-B3CE-F450BDC62CF8}"/>
          </ac:spMkLst>
        </pc:spChg>
        <pc:picChg chg="add del mod">
          <ac:chgData name="延齡 楊" userId="3b99287881d56c4f" providerId="LiveId" clId="{C1C1A35F-96A9-6342-A844-0C2BF648741C}" dt="2020-09-03T06:26:05.502" v="51" actId="478"/>
          <ac:picMkLst>
            <pc:docMk/>
            <pc:sldMk cId="2159696706" sldId="397"/>
            <ac:picMk id="3" creationId="{D780708A-4E89-CB48-97F0-3998B95F654E}"/>
          </ac:picMkLst>
        </pc:picChg>
        <pc:picChg chg="add del mod">
          <ac:chgData name="延齡 楊" userId="3b99287881d56c4f" providerId="LiveId" clId="{C1C1A35F-96A9-6342-A844-0C2BF648741C}" dt="2020-09-03T06:24:21.884" v="38" actId="931"/>
          <ac:picMkLst>
            <pc:docMk/>
            <pc:sldMk cId="2159696706" sldId="397"/>
            <ac:picMk id="6" creationId="{6E3BEA64-4F0C-2B4E-AB9D-800547F2E470}"/>
          </ac:picMkLst>
        </pc:picChg>
        <pc:picChg chg="add mod">
          <ac:chgData name="延齡 楊" userId="3b99287881d56c4f" providerId="LiveId" clId="{C1C1A35F-96A9-6342-A844-0C2BF648741C}" dt="2020-09-03T06:24:59.598" v="47" actId="1076"/>
          <ac:picMkLst>
            <pc:docMk/>
            <pc:sldMk cId="2159696706" sldId="397"/>
            <ac:picMk id="15" creationId="{2CE0D19C-DC76-DE49-84B8-405B3F904C15}"/>
          </ac:picMkLst>
        </pc:picChg>
        <pc:picChg chg="add mod">
          <ac:chgData name="延齡 楊" userId="3b99287881d56c4f" providerId="LiveId" clId="{C1C1A35F-96A9-6342-A844-0C2BF648741C}" dt="2020-09-03T06:26:08.685" v="52" actId="1076"/>
          <ac:picMkLst>
            <pc:docMk/>
            <pc:sldMk cId="2159696706" sldId="397"/>
            <ac:picMk id="17" creationId="{F3C5F459-5C5A-5C4B-9382-2BD23F1B3351}"/>
          </ac:picMkLst>
        </pc:picChg>
        <pc:picChg chg="add mod">
          <ac:chgData name="延齡 楊" userId="3b99287881d56c4f" providerId="LiveId" clId="{C1C1A35F-96A9-6342-A844-0C2BF648741C}" dt="2020-09-03T06:26:46.783" v="55" actId="1076"/>
          <ac:picMkLst>
            <pc:docMk/>
            <pc:sldMk cId="2159696706" sldId="397"/>
            <ac:picMk id="19" creationId="{4A4095D8-CF71-0540-BB95-13F531FA9950}"/>
          </ac:picMkLst>
        </pc:picChg>
        <pc:picChg chg="add mod">
          <ac:chgData name="延齡 楊" userId="3b99287881d56c4f" providerId="LiveId" clId="{C1C1A35F-96A9-6342-A844-0C2BF648741C}" dt="2020-09-03T06:27:14.911" v="58" actId="1076"/>
          <ac:picMkLst>
            <pc:docMk/>
            <pc:sldMk cId="2159696706" sldId="397"/>
            <ac:picMk id="21" creationId="{F80602B2-9A55-F24F-AD30-2FC6843F69FC}"/>
          </ac:picMkLst>
        </pc:picChg>
        <pc:picChg chg="add mod">
          <ac:chgData name="延齡 楊" userId="3b99287881d56c4f" providerId="LiveId" clId="{C1C1A35F-96A9-6342-A844-0C2BF648741C}" dt="2020-09-03T06:27:51.004" v="62" actId="14100"/>
          <ac:picMkLst>
            <pc:docMk/>
            <pc:sldMk cId="2159696706" sldId="397"/>
            <ac:picMk id="23" creationId="{16FB9EE3-DC38-F24F-9BE4-B1B8C2152BFA}"/>
          </ac:picMkLst>
        </pc:picChg>
        <pc:picChg chg="add mod">
          <ac:chgData name="延齡 楊" userId="3b99287881d56c4f" providerId="LiveId" clId="{C1C1A35F-96A9-6342-A844-0C2BF648741C}" dt="2020-09-03T06:28:27.836" v="65" actId="1076"/>
          <ac:picMkLst>
            <pc:docMk/>
            <pc:sldMk cId="2159696706" sldId="397"/>
            <ac:picMk id="25" creationId="{5684BC2E-5783-E14C-A91C-07721F863911}"/>
          </ac:picMkLst>
        </pc:picChg>
        <pc:picChg chg="del">
          <ac:chgData name="延齡 楊" userId="3b99287881d56c4f" providerId="LiveId" clId="{C1C1A35F-96A9-6342-A844-0C2BF648741C}" dt="2020-09-03T06:22:48.204" v="32" actId="478"/>
          <ac:picMkLst>
            <pc:docMk/>
            <pc:sldMk cId="2159696706" sldId="397"/>
            <ac:picMk id="26" creationId="{2A76B597-89D7-5649-8A7F-275EBBBB6AB8}"/>
          </ac:picMkLst>
        </pc:picChg>
        <pc:picChg chg="add mod">
          <ac:chgData name="延齡 楊" userId="3b99287881d56c4f" providerId="LiveId" clId="{C1C1A35F-96A9-6342-A844-0C2BF648741C}" dt="2020-09-03T06:24:31.768" v="43" actId="1076"/>
          <ac:picMkLst>
            <pc:docMk/>
            <pc:sldMk cId="2159696706" sldId="397"/>
            <ac:picMk id="27" creationId="{BC155342-2AC6-6943-BD97-D11B85FF0B48}"/>
          </ac:picMkLst>
        </pc:picChg>
        <pc:picChg chg="add del">
          <ac:chgData name="延齡 楊" userId="3b99287881d56c4f" providerId="LiveId" clId="{C1C1A35F-96A9-6342-A844-0C2BF648741C}" dt="2020-09-03T06:24:28.213" v="42" actId="478"/>
          <ac:picMkLst>
            <pc:docMk/>
            <pc:sldMk cId="2159696706" sldId="397"/>
            <ac:picMk id="28" creationId="{96F1E841-154E-C946-B5DB-979A873C8405}"/>
          </ac:picMkLst>
        </pc:picChg>
        <pc:picChg chg="del">
          <ac:chgData name="延齡 楊" userId="3b99287881d56c4f" providerId="LiveId" clId="{C1C1A35F-96A9-6342-A844-0C2BF648741C}" dt="2020-09-03T06:24:54.652" v="46" actId="478"/>
          <ac:picMkLst>
            <pc:docMk/>
            <pc:sldMk cId="2159696706" sldId="397"/>
            <ac:picMk id="30" creationId="{C66AFE07-7F2A-9745-8F3E-3C5D6D2850C5}"/>
          </ac:picMkLst>
        </pc:picChg>
        <pc:picChg chg="add mod">
          <ac:chgData name="延齡 楊" userId="3b99287881d56c4f" providerId="LiveId" clId="{C1C1A35F-96A9-6342-A844-0C2BF648741C}" dt="2020-09-03T06:28:52.600" v="68" actId="1076"/>
          <ac:picMkLst>
            <pc:docMk/>
            <pc:sldMk cId="2159696706" sldId="397"/>
            <ac:picMk id="34" creationId="{E0FC4EE4-43F9-7A49-8EDD-0BE1D2D63273}"/>
          </ac:picMkLst>
        </pc:picChg>
        <pc:picChg chg="del">
          <ac:chgData name="延齡 楊" userId="3b99287881d56c4f" providerId="LiveId" clId="{C1C1A35F-96A9-6342-A844-0C2BF648741C}" dt="2020-09-03T06:26:36.004" v="53" actId="478"/>
          <ac:picMkLst>
            <pc:docMk/>
            <pc:sldMk cId="2159696706" sldId="397"/>
            <ac:picMk id="35" creationId="{D815714E-6B5B-6441-863A-C6607FE24FC1}"/>
          </ac:picMkLst>
        </pc:picChg>
        <pc:picChg chg="del">
          <ac:chgData name="延齡 楊" userId="3b99287881d56c4f" providerId="LiveId" clId="{C1C1A35F-96A9-6342-A844-0C2BF648741C}" dt="2020-09-03T06:27:01.849" v="56" actId="478"/>
          <ac:picMkLst>
            <pc:docMk/>
            <pc:sldMk cId="2159696706" sldId="397"/>
            <ac:picMk id="37" creationId="{905B17C7-34BA-B04B-A036-6F7F4DCB6BEA}"/>
          </ac:picMkLst>
        </pc:picChg>
        <pc:picChg chg="del">
          <ac:chgData name="延齡 楊" userId="3b99287881d56c4f" providerId="LiveId" clId="{C1C1A35F-96A9-6342-A844-0C2BF648741C}" dt="2020-09-03T06:28:15.215" v="63" actId="478"/>
          <ac:picMkLst>
            <pc:docMk/>
            <pc:sldMk cId="2159696706" sldId="397"/>
            <ac:picMk id="39" creationId="{86B14F4B-19FD-754A-89FD-E7CD27EC9022}"/>
          </ac:picMkLst>
        </pc:picChg>
        <pc:picChg chg="del">
          <ac:chgData name="延齡 楊" userId="3b99287881d56c4f" providerId="LiveId" clId="{C1C1A35F-96A9-6342-A844-0C2BF648741C}" dt="2020-09-03T06:27:17.301" v="59" actId="478"/>
          <ac:picMkLst>
            <pc:docMk/>
            <pc:sldMk cId="2159696706" sldId="397"/>
            <ac:picMk id="42" creationId="{DA21279E-5C38-C84F-A876-D550877177DE}"/>
          </ac:picMkLst>
        </pc:picChg>
        <pc:picChg chg="del">
          <ac:chgData name="延齡 楊" userId="3b99287881d56c4f" providerId="LiveId" clId="{C1C1A35F-96A9-6342-A844-0C2BF648741C}" dt="2020-09-03T06:28:29.113" v="66" actId="478"/>
          <ac:picMkLst>
            <pc:docMk/>
            <pc:sldMk cId="2159696706" sldId="397"/>
            <ac:picMk id="44" creationId="{4C63EADA-0138-134B-B1CB-F63DAADD0E54}"/>
          </ac:picMkLst>
        </pc:picChg>
      </pc:sldChg>
      <pc:sldChg chg="addSp delSp modSp mod">
        <pc:chgData name="延齡 楊" userId="3b99287881d56c4f" providerId="LiveId" clId="{C1C1A35F-96A9-6342-A844-0C2BF648741C}" dt="2020-09-03T06:41:04.657" v="105" actId="1076"/>
        <pc:sldMkLst>
          <pc:docMk/>
          <pc:sldMk cId="4050472248" sldId="400"/>
        </pc:sldMkLst>
        <pc:spChg chg="mod">
          <ac:chgData name="延齡 楊" userId="3b99287881d56c4f" providerId="LiveId" clId="{C1C1A35F-96A9-6342-A844-0C2BF648741C}" dt="2020-09-03T06:31:29.376" v="77" actId="13926"/>
          <ac:spMkLst>
            <pc:docMk/>
            <pc:sldMk cId="4050472248" sldId="400"/>
            <ac:spMk id="5" creationId="{4E37F0E2-A711-CC48-B5C7-D0984A539196}"/>
          </ac:spMkLst>
        </pc:spChg>
        <pc:picChg chg="add mod">
          <ac:chgData name="延齡 楊" userId="3b99287881d56c4f" providerId="LiveId" clId="{C1C1A35F-96A9-6342-A844-0C2BF648741C}" dt="2020-09-03T06:39:29.005" v="86" actId="1076"/>
          <ac:picMkLst>
            <pc:docMk/>
            <pc:sldMk cId="4050472248" sldId="400"/>
            <ac:picMk id="3" creationId="{E6A2431D-D547-0F43-B3EA-FC2976784C80}"/>
          </ac:picMkLst>
        </pc:picChg>
        <pc:picChg chg="add mod">
          <ac:chgData name="延齡 楊" userId="3b99287881d56c4f" providerId="LiveId" clId="{C1C1A35F-96A9-6342-A844-0C2BF648741C}" dt="2020-09-03T06:39:57.373" v="93" actId="1076"/>
          <ac:picMkLst>
            <pc:docMk/>
            <pc:sldMk cId="4050472248" sldId="400"/>
            <ac:picMk id="6" creationId="{7E782211-45F4-9946-A5A1-1B8B3965F8ED}"/>
          </ac:picMkLst>
        </pc:picChg>
        <pc:picChg chg="add mod">
          <ac:chgData name="延齡 楊" userId="3b99287881d56c4f" providerId="LiveId" clId="{C1C1A35F-96A9-6342-A844-0C2BF648741C}" dt="2020-09-03T06:40:59.850" v="103" actId="1076"/>
          <ac:picMkLst>
            <pc:docMk/>
            <pc:sldMk cId="4050472248" sldId="400"/>
            <ac:picMk id="8" creationId="{BB6886BF-6C53-6443-A881-29E4B5468D34}"/>
          </ac:picMkLst>
        </pc:picChg>
        <pc:picChg chg="add mod">
          <ac:chgData name="延齡 楊" userId="3b99287881d56c4f" providerId="LiveId" clId="{C1C1A35F-96A9-6342-A844-0C2BF648741C}" dt="2020-09-03T06:41:04.657" v="105" actId="1076"/>
          <ac:picMkLst>
            <pc:docMk/>
            <pc:sldMk cId="4050472248" sldId="400"/>
            <ac:picMk id="10" creationId="{4F6A334B-49E7-C943-9B83-4D9233255465}"/>
          </ac:picMkLst>
        </pc:picChg>
        <pc:picChg chg="add del">
          <ac:chgData name="延齡 楊" userId="3b99287881d56c4f" providerId="LiveId" clId="{C1C1A35F-96A9-6342-A844-0C2BF648741C}" dt="2020-09-03T06:39:25.683" v="85" actId="478"/>
          <ac:picMkLst>
            <pc:docMk/>
            <pc:sldMk cId="4050472248" sldId="400"/>
            <ac:picMk id="13" creationId="{3F54A483-5C12-3D47-84B8-2A6D79482AD3}"/>
          </ac:picMkLst>
        </pc:picChg>
        <pc:picChg chg="del">
          <ac:chgData name="延齡 楊" userId="3b99287881d56c4f" providerId="LiveId" clId="{C1C1A35F-96A9-6342-A844-0C2BF648741C}" dt="2020-09-03T06:39:52.805" v="92" actId="478"/>
          <ac:picMkLst>
            <pc:docMk/>
            <pc:sldMk cId="4050472248" sldId="400"/>
            <ac:picMk id="15" creationId="{C86C84F2-9DAB-184F-BB58-B1F7BE486848}"/>
          </ac:picMkLst>
        </pc:picChg>
        <pc:picChg chg="del">
          <ac:chgData name="延齡 楊" userId="3b99287881d56c4f" providerId="LiveId" clId="{C1C1A35F-96A9-6342-A844-0C2BF648741C}" dt="2020-09-03T06:40:31.797" v="94" actId="478"/>
          <ac:picMkLst>
            <pc:docMk/>
            <pc:sldMk cId="4050472248" sldId="400"/>
            <ac:picMk id="17" creationId="{3AE87D89-FEF6-404A-B298-09CD14AF5698}"/>
          </ac:picMkLst>
        </pc:picChg>
        <pc:picChg chg="del">
          <ac:chgData name="延齡 楊" userId="3b99287881d56c4f" providerId="LiveId" clId="{C1C1A35F-96A9-6342-A844-0C2BF648741C}" dt="2020-09-03T06:40:32.855" v="95" actId="478"/>
          <ac:picMkLst>
            <pc:docMk/>
            <pc:sldMk cId="4050472248" sldId="400"/>
            <ac:picMk id="19" creationId="{77996C58-A012-2C48-86CA-A3C6492B9524}"/>
          </ac:picMkLst>
        </pc:picChg>
      </pc:sldChg>
      <pc:sldChg chg="modSp add mod">
        <pc:chgData name="延齡 楊" userId="3b99287881d56c4f" providerId="LiveId" clId="{C1C1A35F-96A9-6342-A844-0C2BF648741C}" dt="2020-09-03T08:00:55.159" v="314" actId="1076"/>
        <pc:sldMkLst>
          <pc:docMk/>
          <pc:sldMk cId="3037248137" sldId="403"/>
        </pc:sldMkLst>
        <pc:spChg chg="mod">
          <ac:chgData name="延齡 楊" userId="3b99287881d56c4f" providerId="LiveId" clId="{C1C1A35F-96A9-6342-A844-0C2BF648741C}" dt="2020-09-03T08:00:55.159" v="314" actId="1076"/>
          <ac:spMkLst>
            <pc:docMk/>
            <pc:sldMk cId="3037248137" sldId="403"/>
            <ac:spMk id="6" creationId="{D49A4806-35B3-4447-B4D6-81703ABD1932}"/>
          </ac:spMkLst>
        </pc:spChg>
      </pc:sldChg>
      <pc:sldChg chg="modSp add mod">
        <pc:chgData name="延齡 楊" userId="3b99287881d56c4f" providerId="LiveId" clId="{C1C1A35F-96A9-6342-A844-0C2BF648741C}" dt="2020-09-03T08:20:50.216" v="607" actId="20577"/>
        <pc:sldMkLst>
          <pc:docMk/>
          <pc:sldMk cId="2933161258" sldId="429"/>
        </pc:sldMkLst>
        <pc:spChg chg="mod">
          <ac:chgData name="延齡 楊" userId="3b99287881d56c4f" providerId="LiveId" clId="{C1C1A35F-96A9-6342-A844-0C2BF648741C}" dt="2020-09-03T08:20:50.216" v="607" actId="20577"/>
          <ac:spMkLst>
            <pc:docMk/>
            <pc:sldMk cId="2933161258" sldId="429"/>
            <ac:spMk id="33" creationId="{239CAB1F-C6F2-1946-BED7-B15BA1FDDE78}"/>
          </ac:spMkLst>
        </pc:spChg>
      </pc:sldChg>
      <pc:sldChg chg="modSp add mod">
        <pc:chgData name="延齡 楊" userId="3b99287881d56c4f" providerId="LiveId" clId="{C1C1A35F-96A9-6342-A844-0C2BF648741C}" dt="2020-09-03T07:59:32.022" v="269" actId="20577"/>
        <pc:sldMkLst>
          <pc:docMk/>
          <pc:sldMk cId="2799096308" sldId="430"/>
        </pc:sldMkLst>
        <pc:spChg chg="mod">
          <ac:chgData name="延齡 楊" userId="3b99287881d56c4f" providerId="LiveId" clId="{C1C1A35F-96A9-6342-A844-0C2BF648741C}" dt="2020-09-03T07:59:32.022" v="269" actId="20577"/>
          <ac:spMkLst>
            <pc:docMk/>
            <pc:sldMk cId="2799096308" sldId="430"/>
            <ac:spMk id="49" creationId="{456C0732-990E-0D48-9ED9-B78731FB0D16}"/>
          </ac:spMkLst>
        </pc:spChg>
      </pc:sldChg>
      <pc:sldChg chg="modSp add mod">
        <pc:chgData name="延齡 楊" userId="3b99287881d56c4f" providerId="LiveId" clId="{C1C1A35F-96A9-6342-A844-0C2BF648741C}" dt="2020-09-03T07:55:20.044" v="253" actId="20577"/>
        <pc:sldMkLst>
          <pc:docMk/>
          <pc:sldMk cId="867185338" sldId="431"/>
        </pc:sldMkLst>
        <pc:spChg chg="mod">
          <ac:chgData name="延齡 楊" userId="3b99287881d56c4f" providerId="LiveId" clId="{C1C1A35F-96A9-6342-A844-0C2BF648741C}" dt="2020-09-03T07:55:20.044" v="253" actId="20577"/>
          <ac:spMkLst>
            <pc:docMk/>
            <pc:sldMk cId="867185338" sldId="431"/>
            <ac:spMk id="49" creationId="{456C0732-990E-0D48-9ED9-B78731FB0D16}"/>
          </ac:spMkLst>
        </pc:spChg>
      </pc:sldChg>
      <pc:sldChg chg="modSp add mod">
        <pc:chgData name="延齡 楊" userId="3b99287881d56c4f" providerId="LiveId" clId="{C1C1A35F-96A9-6342-A844-0C2BF648741C}" dt="2020-09-03T08:21:09.447" v="627" actId="20577"/>
        <pc:sldMkLst>
          <pc:docMk/>
          <pc:sldMk cId="3788469099" sldId="452"/>
        </pc:sldMkLst>
        <pc:spChg chg="mod">
          <ac:chgData name="延齡 楊" userId="3b99287881d56c4f" providerId="LiveId" clId="{C1C1A35F-96A9-6342-A844-0C2BF648741C}" dt="2020-09-03T08:21:09.447" v="627" actId="20577"/>
          <ac:spMkLst>
            <pc:docMk/>
            <pc:sldMk cId="3788469099" sldId="452"/>
            <ac:spMk id="63" creationId="{414C26AE-CE51-5047-8EE0-8DB773302491}"/>
          </ac:spMkLst>
        </pc:spChg>
      </pc:sldChg>
      <pc:sldChg chg="modSp add mod">
        <pc:chgData name="延齡 楊" userId="3b99287881d56c4f" providerId="LiveId" clId="{C1C1A35F-96A9-6342-A844-0C2BF648741C}" dt="2020-09-03T08:00:51.442" v="313" actId="1076"/>
        <pc:sldMkLst>
          <pc:docMk/>
          <pc:sldMk cId="2957993371" sldId="463"/>
        </pc:sldMkLst>
        <pc:spChg chg="mod">
          <ac:chgData name="延齡 楊" userId="3b99287881d56c4f" providerId="LiveId" clId="{C1C1A35F-96A9-6342-A844-0C2BF648741C}" dt="2020-09-03T08:00:51.442" v="313" actId="1076"/>
          <ac:spMkLst>
            <pc:docMk/>
            <pc:sldMk cId="2957993371" sldId="463"/>
            <ac:spMk id="7" creationId="{491B0A48-60AD-4654-9925-497DF359ABAD}"/>
          </ac:spMkLst>
        </pc:spChg>
      </pc:sldChg>
      <pc:sldChg chg="modSp add mod">
        <pc:chgData name="延齡 楊" userId="3b99287881d56c4f" providerId="LiveId" clId="{C1C1A35F-96A9-6342-A844-0C2BF648741C}" dt="2020-09-03T08:01:13.959" v="323" actId="1076"/>
        <pc:sldMkLst>
          <pc:docMk/>
          <pc:sldMk cId="2471380394" sldId="465"/>
        </pc:sldMkLst>
        <pc:spChg chg="mod">
          <ac:chgData name="延齡 楊" userId="3b99287881d56c4f" providerId="LiveId" clId="{C1C1A35F-96A9-6342-A844-0C2BF648741C}" dt="2020-09-03T08:01:13.959" v="323" actId="1076"/>
          <ac:spMkLst>
            <pc:docMk/>
            <pc:sldMk cId="2471380394" sldId="465"/>
            <ac:spMk id="6" creationId="{C72388DA-CE39-4D2D-BFC9-A13B4B7DD560}"/>
          </ac:spMkLst>
        </pc:spChg>
      </pc:sldChg>
      <pc:sldChg chg="addSp delSp modSp add mod modAnim">
        <pc:chgData name="延齡 楊" userId="3b99287881d56c4f" providerId="LiveId" clId="{C1C1A35F-96A9-6342-A844-0C2BF648741C}" dt="2020-09-03T08:18:22.587" v="597"/>
        <pc:sldMkLst>
          <pc:docMk/>
          <pc:sldMk cId="4126489457" sldId="466"/>
        </pc:sldMkLst>
        <pc:spChg chg="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2" creationId="{502EBB12-A2F0-1845-9796-EC42B91B02CE}"/>
          </ac:spMkLst>
        </pc:spChg>
        <pc:spChg chg="add 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3" creationId="{D35865FB-47FE-3749-95D6-E2440829A595}"/>
          </ac:spMkLst>
        </pc:spChg>
        <pc:spChg chg="add 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4" creationId="{2CDBEA28-15B7-DE4D-9CB6-454C37C8BC69}"/>
          </ac:spMkLst>
        </pc:spChg>
        <pc:spChg chg="mod">
          <ac:chgData name="延齡 楊" userId="3b99287881d56c4f" providerId="LiveId" clId="{C1C1A35F-96A9-6342-A844-0C2BF648741C}" dt="2020-09-03T08:04:52.800" v="392" actId="13926"/>
          <ac:spMkLst>
            <pc:docMk/>
            <pc:sldMk cId="4126489457" sldId="466"/>
            <ac:spMk id="5" creationId="{2FDC5812-9BDA-4344-97A6-8569986A66E3}"/>
          </ac:spMkLst>
        </pc:spChg>
        <pc:spChg chg="mod">
          <ac:chgData name="延齡 楊" userId="3b99287881d56c4f" providerId="LiveId" clId="{C1C1A35F-96A9-6342-A844-0C2BF648741C}" dt="2020-09-03T08:18:17.977" v="594" actId="1076"/>
          <ac:spMkLst>
            <pc:docMk/>
            <pc:sldMk cId="4126489457" sldId="466"/>
            <ac:spMk id="6" creationId="{F357932B-885C-F844-8BB3-9AA39326A3C4}"/>
          </ac:spMkLst>
        </pc:spChg>
        <pc:spChg chg="add 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7" creationId="{EA4C3686-7136-F547-BBE1-6CEB397F122F}"/>
          </ac:spMkLst>
        </pc:spChg>
        <pc:spChg chg="add 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8" creationId="{5FD74BB7-E725-ED41-AA26-BBFCE67978E8}"/>
          </ac:spMkLst>
        </pc:spChg>
        <pc:spChg chg="add mod">
          <ac:chgData name="延齡 楊" userId="3b99287881d56c4f" providerId="LiveId" clId="{C1C1A35F-96A9-6342-A844-0C2BF648741C}" dt="2020-09-03T08:16:57.755" v="559" actId="14100"/>
          <ac:spMkLst>
            <pc:docMk/>
            <pc:sldMk cId="4126489457" sldId="466"/>
            <ac:spMk id="9" creationId="{E7EB2822-CAD4-474F-87DF-A2D877C2F0D7}"/>
          </ac:spMkLst>
        </pc:spChg>
        <pc:spChg chg="add del mod">
          <ac:chgData name="延齡 楊" userId="3b99287881d56c4f" providerId="LiveId" clId="{C1C1A35F-96A9-6342-A844-0C2BF648741C}" dt="2020-09-03T08:08:08.225" v="425" actId="478"/>
          <ac:spMkLst>
            <pc:docMk/>
            <pc:sldMk cId="4126489457" sldId="466"/>
            <ac:spMk id="10" creationId="{F030F973-320D-E04C-9835-46FF3DFBF35C}"/>
          </ac:spMkLst>
        </pc:spChg>
        <pc:spChg chg="add del mod">
          <ac:chgData name="延齡 楊" userId="3b99287881d56c4f" providerId="LiveId" clId="{C1C1A35F-96A9-6342-A844-0C2BF648741C}" dt="2020-09-03T08:03:55.195" v="361"/>
          <ac:spMkLst>
            <pc:docMk/>
            <pc:sldMk cId="4126489457" sldId="466"/>
            <ac:spMk id="11" creationId="{C47E2F8B-DF3E-8646-B92E-2A9B25347732}"/>
          </ac:spMkLst>
        </pc:spChg>
        <pc:spChg chg="add 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12" creationId="{1AD928D2-ADCC-844E-ABE1-435BE7996BCE}"/>
          </ac:spMkLst>
        </pc:spChg>
        <pc:spChg chg="add 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13" creationId="{5D780551-3035-5446-B880-C2FE0F98B53D}"/>
          </ac:spMkLst>
        </pc:spChg>
        <pc:spChg chg="add 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14" creationId="{57C6A68D-4441-BD40-B8CC-25767BFC5EE2}"/>
          </ac:spMkLst>
        </pc:spChg>
        <pc:spChg chg="add del mod">
          <ac:chgData name="延齡 楊" userId="3b99287881d56c4f" providerId="LiveId" clId="{C1C1A35F-96A9-6342-A844-0C2BF648741C}" dt="2020-09-03T08:10:13.592" v="474"/>
          <ac:spMkLst>
            <pc:docMk/>
            <pc:sldMk cId="4126489457" sldId="466"/>
            <ac:spMk id="15" creationId="{10935FA7-9A64-8B43-9A62-FD902490183B}"/>
          </ac:spMkLst>
        </pc:spChg>
        <pc:spChg chg="mod">
          <ac:chgData name="延齡 楊" userId="3b99287881d56c4f" providerId="LiveId" clId="{C1C1A35F-96A9-6342-A844-0C2BF648741C}" dt="2020-09-03T08:02:03.878" v="344" actId="1076"/>
          <ac:spMkLst>
            <pc:docMk/>
            <pc:sldMk cId="4126489457" sldId="466"/>
            <ac:spMk id="33" creationId="{239CAB1F-C6F2-1946-BED7-B15BA1FDDE78}"/>
          </ac:spMkLst>
        </pc:spChg>
        <pc:spChg chg="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36" creationId="{6BED2749-430A-4D4D-AF67-52E0C1BE44EA}"/>
          </ac:spMkLst>
        </pc:spChg>
        <pc:spChg chg="add 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40" creationId="{ED7D711B-0C7D-D84F-861B-2A831FCF63EC}"/>
          </ac:spMkLst>
        </pc:spChg>
        <pc:spChg chg="add 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42" creationId="{14AB527A-CBFB-A34F-8B73-C9A70BA88894}"/>
          </ac:spMkLst>
        </pc:spChg>
        <pc:spChg chg="add 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44" creationId="{F6987073-5A88-5544-8F74-87076E20CB55}"/>
          </ac:spMkLst>
        </pc:spChg>
        <pc:spChg chg="add 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46" creationId="{ED784A4E-9AD1-4C4E-BC3F-9594C4950F60}"/>
          </ac:spMkLst>
        </pc:spChg>
        <pc:spChg chg="add 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48" creationId="{B0DB6CA2-5168-D24B-A2CB-32A74E723C1F}"/>
          </ac:spMkLst>
        </pc:spChg>
        <pc:spChg chg="add mod">
          <ac:chgData name="延齡 楊" userId="3b99287881d56c4f" providerId="LiveId" clId="{C1C1A35F-96A9-6342-A844-0C2BF648741C}" dt="2020-09-03T08:16:42.477" v="556" actId="1076"/>
          <ac:spMkLst>
            <pc:docMk/>
            <pc:sldMk cId="4126489457" sldId="466"/>
            <ac:spMk id="50" creationId="{5BEA5D55-E0A5-D848-B8B8-56E81F6C0E8B}"/>
          </ac:spMkLst>
        </pc:spChg>
        <pc:spChg chg="add mod">
          <ac:chgData name="延齡 楊" userId="3b99287881d56c4f" providerId="LiveId" clId="{C1C1A35F-96A9-6342-A844-0C2BF648741C}" dt="2020-09-03T08:17:39.057" v="585" actId="1076"/>
          <ac:spMkLst>
            <pc:docMk/>
            <pc:sldMk cId="4126489457" sldId="466"/>
            <ac:spMk id="51" creationId="{33C6D20E-DD7F-474E-AC95-E06866AF49FF}"/>
          </ac:spMkLst>
        </pc:spChg>
        <pc:spChg chg="add del mod">
          <ac:chgData name="延齡 楊" userId="3b99287881d56c4f" providerId="LiveId" clId="{C1C1A35F-96A9-6342-A844-0C2BF648741C}" dt="2020-09-03T08:18:22.587" v="597"/>
          <ac:spMkLst>
            <pc:docMk/>
            <pc:sldMk cId="4126489457" sldId="466"/>
            <ac:spMk id="52" creationId="{8F3C6D2F-9A68-BE42-A768-D20D01A533C1}"/>
          </ac:spMkLst>
        </pc:spChg>
        <pc:spChg chg="add mod">
          <ac:chgData name="延齡 楊" userId="3b99287881d56c4f" providerId="LiveId" clId="{C1C1A35F-96A9-6342-A844-0C2BF648741C}" dt="2020-09-03T08:18:21.228" v="595" actId="1076"/>
          <ac:spMkLst>
            <pc:docMk/>
            <pc:sldMk cId="4126489457" sldId="466"/>
            <ac:spMk id="53" creationId="{8B3ECA5F-D9FD-4C4A-BD0F-DF2FC78C6AD4}"/>
          </ac:spMkLst>
        </pc:spChg>
        <pc:cxnChg chg="add mod">
          <ac:chgData name="延齡 楊" userId="3b99287881d56c4f" providerId="LiveId" clId="{C1C1A35F-96A9-6342-A844-0C2BF648741C}" dt="2020-09-03T08:16:42.477" v="556" actId="1076"/>
          <ac:cxnSpMkLst>
            <pc:docMk/>
            <pc:sldMk cId="4126489457" sldId="466"/>
            <ac:cxnSpMk id="19" creationId="{FDDB1283-D570-F54A-AC70-6388BE5F332D}"/>
          </ac:cxnSpMkLst>
        </pc:cxnChg>
        <pc:cxnChg chg="add mod">
          <ac:chgData name="延齡 楊" userId="3b99287881d56c4f" providerId="LiveId" clId="{C1C1A35F-96A9-6342-A844-0C2BF648741C}" dt="2020-09-03T08:16:42.477" v="556" actId="1076"/>
          <ac:cxnSpMkLst>
            <pc:docMk/>
            <pc:sldMk cId="4126489457" sldId="466"/>
            <ac:cxnSpMk id="22" creationId="{8ED87DD4-284A-3948-9C43-3A5E4885CB98}"/>
          </ac:cxnSpMkLst>
        </pc:cxnChg>
        <pc:cxnChg chg="add mod">
          <ac:chgData name="延齡 楊" userId="3b99287881d56c4f" providerId="LiveId" clId="{C1C1A35F-96A9-6342-A844-0C2BF648741C}" dt="2020-09-03T08:16:42.477" v="556" actId="1076"/>
          <ac:cxnSpMkLst>
            <pc:docMk/>
            <pc:sldMk cId="4126489457" sldId="466"/>
            <ac:cxnSpMk id="25" creationId="{B981E2B4-EC53-AF43-95D9-5BF79D9FB27B}"/>
          </ac:cxnSpMkLst>
        </pc:cxnChg>
        <pc:cxnChg chg="add mod">
          <ac:chgData name="延齡 楊" userId="3b99287881d56c4f" providerId="LiveId" clId="{C1C1A35F-96A9-6342-A844-0C2BF648741C}" dt="2020-09-03T08:16:42.477" v="556" actId="1076"/>
          <ac:cxnSpMkLst>
            <pc:docMk/>
            <pc:sldMk cId="4126489457" sldId="466"/>
            <ac:cxnSpMk id="28" creationId="{B5D93F42-7406-9346-97AE-7E7F372C15AC}"/>
          </ac:cxnSpMkLst>
        </pc:cxnChg>
        <pc:cxnChg chg="add mod">
          <ac:chgData name="延齡 楊" userId="3b99287881d56c4f" providerId="LiveId" clId="{C1C1A35F-96A9-6342-A844-0C2BF648741C}" dt="2020-09-03T08:16:42.477" v="556" actId="1076"/>
          <ac:cxnSpMkLst>
            <pc:docMk/>
            <pc:sldMk cId="4126489457" sldId="466"/>
            <ac:cxnSpMk id="31" creationId="{5F914E71-A6E9-DA45-ABBF-58EDEC459A9C}"/>
          </ac:cxnSpMkLst>
        </pc:cxnChg>
        <pc:cxnChg chg="add mod">
          <ac:chgData name="延齡 楊" userId="3b99287881d56c4f" providerId="LiveId" clId="{C1C1A35F-96A9-6342-A844-0C2BF648741C}" dt="2020-09-03T08:16:42.477" v="556" actId="1076"/>
          <ac:cxnSpMkLst>
            <pc:docMk/>
            <pc:sldMk cId="4126489457" sldId="466"/>
            <ac:cxnSpMk id="34" creationId="{AB0142C7-8E7E-014C-9003-705DBB31BBBE}"/>
          </ac:cxnSpMkLst>
        </pc:cxnChg>
        <pc:cxnChg chg="add mod">
          <ac:chgData name="延齡 楊" userId="3b99287881d56c4f" providerId="LiveId" clId="{C1C1A35F-96A9-6342-A844-0C2BF648741C}" dt="2020-09-03T08:16:42.477" v="556" actId="1076"/>
          <ac:cxnSpMkLst>
            <pc:docMk/>
            <pc:sldMk cId="4126489457" sldId="466"/>
            <ac:cxnSpMk id="37" creationId="{CFCE9296-4B01-FE45-B88C-3295A301F1DC}"/>
          </ac:cxnSpMkLst>
        </pc:cxnChg>
        <pc:cxnChg chg="add mod">
          <ac:chgData name="延齡 楊" userId="3b99287881d56c4f" providerId="LiveId" clId="{C1C1A35F-96A9-6342-A844-0C2BF648741C}" dt="2020-09-03T08:16:42.477" v="556" actId="1076"/>
          <ac:cxnSpMkLst>
            <pc:docMk/>
            <pc:sldMk cId="4126489457" sldId="466"/>
            <ac:cxnSpMk id="41" creationId="{F43EDDC2-10C6-5549-9F9C-BCCCDA18968E}"/>
          </ac:cxnSpMkLst>
        </pc:cxnChg>
        <pc:cxnChg chg="add mod">
          <ac:chgData name="延齡 楊" userId="3b99287881d56c4f" providerId="LiveId" clId="{C1C1A35F-96A9-6342-A844-0C2BF648741C}" dt="2020-09-03T08:16:42.477" v="556" actId="1076"/>
          <ac:cxnSpMkLst>
            <pc:docMk/>
            <pc:sldMk cId="4126489457" sldId="466"/>
            <ac:cxnSpMk id="43" creationId="{439D0A8E-352E-E548-8E43-4719C19A06CF}"/>
          </ac:cxnSpMkLst>
        </pc:cxnChg>
        <pc:cxnChg chg="add mod">
          <ac:chgData name="延齡 楊" userId="3b99287881d56c4f" providerId="LiveId" clId="{C1C1A35F-96A9-6342-A844-0C2BF648741C}" dt="2020-09-03T08:16:42.477" v="556" actId="1076"/>
          <ac:cxnSpMkLst>
            <pc:docMk/>
            <pc:sldMk cId="4126489457" sldId="466"/>
            <ac:cxnSpMk id="45" creationId="{21DD1351-27D3-3241-B8F9-2A5C951F186B}"/>
          </ac:cxnSpMkLst>
        </pc:cxnChg>
        <pc:cxnChg chg="add mod">
          <ac:chgData name="延齡 楊" userId="3b99287881d56c4f" providerId="LiveId" clId="{C1C1A35F-96A9-6342-A844-0C2BF648741C}" dt="2020-09-03T08:16:42.477" v="556" actId="1076"/>
          <ac:cxnSpMkLst>
            <pc:docMk/>
            <pc:sldMk cId="4126489457" sldId="466"/>
            <ac:cxnSpMk id="47" creationId="{6968CB9B-7CD0-CB4E-B02A-A8CDA61E2F6C}"/>
          </ac:cxnSpMkLst>
        </pc:cxnChg>
        <pc:cxnChg chg="add mod">
          <ac:chgData name="延齡 楊" userId="3b99287881d56c4f" providerId="LiveId" clId="{C1C1A35F-96A9-6342-A844-0C2BF648741C}" dt="2020-09-03T08:16:42.477" v="556" actId="1076"/>
          <ac:cxnSpMkLst>
            <pc:docMk/>
            <pc:sldMk cId="4126489457" sldId="466"/>
            <ac:cxnSpMk id="49" creationId="{0B8AD5B6-0E47-794B-8B38-F3F63DCA2861}"/>
          </ac:cxnSpMkLst>
        </pc:cxnChg>
      </pc:sldChg>
      <pc:sldChg chg="modSp add mod">
        <pc:chgData name="延齡 楊" userId="3b99287881d56c4f" providerId="LiveId" clId="{C1C1A35F-96A9-6342-A844-0C2BF648741C}" dt="2020-09-03T08:01:52.839" v="338" actId="1076"/>
        <pc:sldMkLst>
          <pc:docMk/>
          <pc:sldMk cId="258994651" sldId="467"/>
        </pc:sldMkLst>
        <pc:spChg chg="mod">
          <ac:chgData name="延齡 楊" userId="3b99287881d56c4f" providerId="LiveId" clId="{C1C1A35F-96A9-6342-A844-0C2BF648741C}" dt="2020-09-03T08:01:52.839" v="338" actId="1076"/>
          <ac:spMkLst>
            <pc:docMk/>
            <pc:sldMk cId="258994651" sldId="467"/>
            <ac:spMk id="7" creationId="{5D381511-6FCE-44F0-AEC3-2CE8EEC6FFE7}"/>
          </ac:spMkLst>
        </pc:spChg>
      </pc:sldChg>
      <pc:sldChg chg="add del">
        <pc:chgData name="延齡 楊" userId="3b99287881d56c4f" providerId="LiveId" clId="{C1C1A35F-96A9-6342-A844-0C2BF648741C}" dt="2020-09-03T05:54:11.007" v="7" actId="2696"/>
        <pc:sldMkLst>
          <pc:docMk/>
          <pc:sldMk cId="2216283873" sldId="483"/>
        </pc:sldMkLst>
      </pc:sldChg>
      <pc:sldChg chg="add del">
        <pc:chgData name="延齡 楊" userId="3b99287881d56c4f" providerId="LiveId" clId="{C1C1A35F-96A9-6342-A844-0C2BF648741C}" dt="2020-09-03T05:54:10.999" v="6" actId="2696"/>
        <pc:sldMkLst>
          <pc:docMk/>
          <pc:sldMk cId="2850380032" sldId="493"/>
        </pc:sldMkLst>
      </pc:sldChg>
      <pc:sldChg chg="add del">
        <pc:chgData name="延齡 楊" userId="3b99287881d56c4f" providerId="LiveId" clId="{C1C1A35F-96A9-6342-A844-0C2BF648741C}" dt="2020-09-03T05:54:11.014" v="8" actId="2696"/>
        <pc:sldMkLst>
          <pc:docMk/>
          <pc:sldMk cId="1010391453" sldId="494"/>
        </pc:sldMkLst>
      </pc:sldChg>
      <pc:sldChg chg="add del">
        <pc:chgData name="延齡 楊" userId="3b99287881d56c4f" providerId="LiveId" clId="{C1C1A35F-96A9-6342-A844-0C2BF648741C}" dt="2020-09-03T05:54:11.021" v="9" actId="2696"/>
        <pc:sldMkLst>
          <pc:docMk/>
          <pc:sldMk cId="1559334295" sldId="495"/>
        </pc:sldMkLst>
      </pc:sldChg>
      <pc:sldChg chg="add del">
        <pc:chgData name="延齡 楊" userId="3b99287881d56c4f" providerId="LiveId" clId="{C1C1A35F-96A9-6342-A844-0C2BF648741C}" dt="2020-09-03T05:54:11.051" v="10" actId="2696"/>
        <pc:sldMkLst>
          <pc:docMk/>
          <pc:sldMk cId="3546251484" sldId="496"/>
        </pc:sldMkLst>
      </pc:sldChg>
      <pc:sldChg chg="modSp add mod">
        <pc:chgData name="延齡 楊" userId="3b99287881d56c4f" providerId="LiveId" clId="{C1C1A35F-96A9-6342-A844-0C2BF648741C}" dt="2020-09-03T08:21:13.572" v="631" actId="20577"/>
        <pc:sldMkLst>
          <pc:docMk/>
          <pc:sldMk cId="1673322273" sldId="497"/>
        </pc:sldMkLst>
        <pc:spChg chg="mod">
          <ac:chgData name="延齡 楊" userId="3b99287881d56c4f" providerId="LiveId" clId="{C1C1A35F-96A9-6342-A844-0C2BF648741C}" dt="2020-09-03T08:21:13.572" v="631" actId="20577"/>
          <ac:spMkLst>
            <pc:docMk/>
            <pc:sldMk cId="1673322273" sldId="497"/>
            <ac:spMk id="63" creationId="{414C26AE-CE51-5047-8EE0-8DB773302491}"/>
          </ac:spMkLst>
        </pc:spChg>
      </pc:sldChg>
      <pc:sldChg chg="modSp add mod">
        <pc:chgData name="延齡 楊" userId="3b99287881d56c4f" providerId="LiveId" clId="{C1C1A35F-96A9-6342-A844-0C2BF648741C}" dt="2020-09-03T08:01:30.622" v="329" actId="1076"/>
        <pc:sldMkLst>
          <pc:docMk/>
          <pc:sldMk cId="1083911260" sldId="498"/>
        </pc:sldMkLst>
        <pc:spChg chg="mod">
          <ac:chgData name="延齡 楊" userId="3b99287881d56c4f" providerId="LiveId" clId="{C1C1A35F-96A9-6342-A844-0C2BF648741C}" dt="2020-09-03T08:01:30.622" v="329" actId="1076"/>
          <ac:spMkLst>
            <pc:docMk/>
            <pc:sldMk cId="1083911260" sldId="498"/>
            <ac:spMk id="27" creationId="{F25F66D8-86A0-4FB7-A984-78E7C4CF0E03}"/>
          </ac:spMkLst>
        </pc:spChg>
      </pc:sldChg>
      <pc:sldChg chg="modSp add mod">
        <pc:chgData name="延齡 楊" userId="3b99287881d56c4f" providerId="LiveId" clId="{C1C1A35F-96A9-6342-A844-0C2BF648741C}" dt="2020-09-03T08:21:25.999" v="643" actId="20577"/>
        <pc:sldMkLst>
          <pc:docMk/>
          <pc:sldMk cId="2815204690" sldId="499"/>
        </pc:sldMkLst>
        <pc:spChg chg="mod">
          <ac:chgData name="延齡 楊" userId="3b99287881d56c4f" providerId="LiveId" clId="{C1C1A35F-96A9-6342-A844-0C2BF648741C}" dt="2020-09-03T08:21:25.999" v="643" actId="20577"/>
          <ac:spMkLst>
            <pc:docMk/>
            <pc:sldMk cId="2815204690" sldId="499"/>
            <ac:spMk id="63" creationId="{414C26AE-CE51-5047-8EE0-8DB773302491}"/>
          </ac:spMkLst>
        </pc:spChg>
      </pc:sldChg>
      <pc:sldChg chg="modSp add mod">
        <pc:chgData name="延齡 楊" userId="3b99287881d56c4f" providerId="LiveId" clId="{C1C1A35F-96A9-6342-A844-0C2BF648741C}" dt="2020-09-03T07:55:22.758" v="255" actId="20577"/>
        <pc:sldMkLst>
          <pc:docMk/>
          <pc:sldMk cId="3965149347" sldId="500"/>
        </pc:sldMkLst>
        <pc:spChg chg="mod">
          <ac:chgData name="延齡 楊" userId="3b99287881d56c4f" providerId="LiveId" clId="{C1C1A35F-96A9-6342-A844-0C2BF648741C}" dt="2020-09-03T07:55:22.758" v="255" actId="20577"/>
          <ac:spMkLst>
            <pc:docMk/>
            <pc:sldMk cId="3965149347" sldId="500"/>
            <ac:spMk id="49" creationId="{456C0732-990E-0D48-9ED9-B78731FB0D16}"/>
          </ac:spMkLst>
        </pc:spChg>
      </pc:sldChg>
      <pc:sldChg chg="addSp delSp modSp add mod delAnim">
        <pc:chgData name="延齡 楊" userId="3b99287881d56c4f" providerId="LiveId" clId="{C1C1A35F-96A9-6342-A844-0C2BF648741C}" dt="2020-09-03T07:59:19.395" v="265" actId="1076"/>
        <pc:sldMkLst>
          <pc:docMk/>
          <pc:sldMk cId="2452560866" sldId="501"/>
        </pc:sldMkLst>
        <pc:spChg chg="mod">
          <ac:chgData name="延齡 楊" userId="3b99287881d56c4f" providerId="LiveId" clId="{C1C1A35F-96A9-6342-A844-0C2BF648741C}" dt="2020-09-03T07:55:37.461" v="258" actId="13926"/>
          <ac:spMkLst>
            <pc:docMk/>
            <pc:sldMk cId="2452560866" sldId="501"/>
            <ac:spMk id="5" creationId="{4E37F0E2-A711-CC48-B5C7-D0984A539196}"/>
          </ac:spMkLst>
        </pc:spChg>
        <pc:spChg chg="mod">
          <ac:chgData name="延齡 楊" userId="3b99287881d56c4f" providerId="LiveId" clId="{C1C1A35F-96A9-6342-A844-0C2BF648741C}" dt="2020-09-03T07:55:25.846" v="257" actId="20577"/>
          <ac:spMkLst>
            <pc:docMk/>
            <pc:sldMk cId="2452560866" sldId="501"/>
            <ac:spMk id="49" creationId="{456C0732-990E-0D48-9ED9-B78731FB0D16}"/>
          </ac:spMkLst>
        </pc:spChg>
        <pc:picChg chg="add mod">
          <ac:chgData name="延齡 楊" userId="3b99287881d56c4f" providerId="LiveId" clId="{C1C1A35F-96A9-6342-A844-0C2BF648741C}" dt="2020-09-03T07:59:19.395" v="265" actId="1076"/>
          <ac:picMkLst>
            <pc:docMk/>
            <pc:sldMk cId="2452560866" sldId="501"/>
            <ac:picMk id="3" creationId="{D370B3F8-CBFA-1D42-9B46-3CF9C358AD9E}"/>
          </ac:picMkLst>
        </pc:picChg>
        <pc:picChg chg="del">
          <ac:chgData name="延齡 楊" userId="3b99287881d56c4f" providerId="LiveId" clId="{C1C1A35F-96A9-6342-A844-0C2BF648741C}" dt="2020-09-03T07:58:43.184" v="259" actId="478"/>
          <ac:picMkLst>
            <pc:docMk/>
            <pc:sldMk cId="2452560866" sldId="501"/>
            <ac:picMk id="17" creationId="{89484260-5DFC-1E4E-89FA-BD9271879B45}"/>
          </ac:picMkLst>
        </pc:picChg>
      </pc:sldChg>
      <pc:sldChg chg="modSp add mod">
        <pc:chgData name="延齡 楊" userId="3b99287881d56c4f" providerId="LiveId" clId="{C1C1A35F-96A9-6342-A844-0C2BF648741C}" dt="2020-09-03T08:00:01.559" v="287" actId="20577"/>
        <pc:sldMkLst>
          <pc:docMk/>
          <pc:sldMk cId="1253856847" sldId="502"/>
        </pc:sldMkLst>
        <pc:spChg chg="mod">
          <ac:chgData name="延齡 楊" userId="3b99287881d56c4f" providerId="LiveId" clId="{C1C1A35F-96A9-6342-A844-0C2BF648741C}" dt="2020-09-03T08:00:01.559" v="287" actId="20577"/>
          <ac:spMkLst>
            <pc:docMk/>
            <pc:sldMk cId="1253856847" sldId="502"/>
            <ac:spMk id="28" creationId="{0CBB8184-5094-9B4F-94C4-8952072681AE}"/>
          </ac:spMkLst>
        </pc:spChg>
      </pc:sldChg>
      <pc:sldChg chg="modSp add mod">
        <pc:chgData name="延齡 楊" userId="3b99287881d56c4f" providerId="LiveId" clId="{C1C1A35F-96A9-6342-A844-0C2BF648741C}" dt="2020-09-03T08:02:07.134" v="348" actId="20577"/>
        <pc:sldMkLst>
          <pc:docMk/>
          <pc:sldMk cId="1323690900" sldId="503"/>
        </pc:sldMkLst>
        <pc:spChg chg="mod">
          <ac:chgData name="延齡 楊" userId="3b99287881d56c4f" providerId="LiveId" clId="{C1C1A35F-96A9-6342-A844-0C2BF648741C}" dt="2020-09-03T08:02:07.134" v="348" actId="20577"/>
          <ac:spMkLst>
            <pc:docMk/>
            <pc:sldMk cId="1323690900" sldId="503"/>
            <ac:spMk id="33" creationId="{239CAB1F-C6F2-1946-BED7-B15BA1FDDE78}"/>
          </ac:spMkLst>
        </pc:spChg>
      </pc:sldChg>
      <pc:sldChg chg="modSp add mod">
        <pc:chgData name="延齡 楊" userId="3b99287881d56c4f" providerId="LiveId" clId="{C1C1A35F-96A9-6342-A844-0C2BF648741C}" dt="2020-09-03T08:01:00.954" v="317" actId="1076"/>
        <pc:sldMkLst>
          <pc:docMk/>
          <pc:sldMk cId="4020147575" sldId="504"/>
        </pc:sldMkLst>
        <pc:spChg chg="mod">
          <ac:chgData name="延齡 楊" userId="3b99287881d56c4f" providerId="LiveId" clId="{C1C1A35F-96A9-6342-A844-0C2BF648741C}" dt="2020-09-03T08:01:00.954" v="317" actId="1076"/>
          <ac:spMkLst>
            <pc:docMk/>
            <pc:sldMk cId="4020147575" sldId="504"/>
            <ac:spMk id="11" creationId="{F3EA960D-6728-414D-AA86-6FC956D93089}"/>
          </ac:spMkLst>
        </pc:spChg>
      </pc:sldChg>
      <pc:sldChg chg="del">
        <pc:chgData name="延齡 楊" userId="3b99287881d56c4f" providerId="LiveId" clId="{C1C1A35F-96A9-6342-A844-0C2BF648741C}" dt="2020-09-03T05:54:19.564" v="11" actId="2696"/>
        <pc:sldMkLst>
          <pc:docMk/>
          <pc:sldMk cId="1093798651" sldId="514"/>
        </pc:sldMkLst>
      </pc:sldChg>
      <pc:sldChg chg="modSp add mod">
        <pc:chgData name="延齡 楊" userId="3b99287881d56c4f" providerId="LiveId" clId="{C1C1A35F-96A9-6342-A844-0C2BF648741C}" dt="2020-09-03T07:55:13.026" v="249" actId="20577"/>
        <pc:sldMkLst>
          <pc:docMk/>
          <pc:sldMk cId="2217936888" sldId="515"/>
        </pc:sldMkLst>
        <pc:spChg chg="mod">
          <ac:chgData name="延齡 楊" userId="3b99287881d56c4f" providerId="LiveId" clId="{C1C1A35F-96A9-6342-A844-0C2BF648741C}" dt="2020-09-03T07:55:13.026" v="249" actId="20577"/>
          <ac:spMkLst>
            <pc:docMk/>
            <pc:sldMk cId="2217936888" sldId="515"/>
            <ac:spMk id="49" creationId="{456C0732-990E-0D48-9ED9-B78731FB0D16}"/>
          </ac:spMkLst>
        </pc:spChg>
      </pc:sldChg>
      <pc:sldChg chg="modSp mod">
        <pc:chgData name="延齡 楊" userId="3b99287881d56c4f" providerId="LiveId" clId="{C1C1A35F-96A9-6342-A844-0C2BF648741C}" dt="2020-09-03T06:41:53.950" v="107" actId="20577"/>
        <pc:sldMkLst>
          <pc:docMk/>
          <pc:sldMk cId="1710096165" sldId="521"/>
        </pc:sldMkLst>
        <pc:graphicFrameChg chg="modGraphic">
          <ac:chgData name="延齡 楊" userId="3b99287881d56c4f" providerId="LiveId" clId="{C1C1A35F-96A9-6342-A844-0C2BF648741C}" dt="2020-09-03T06:41:53.950" v="107" actId="20577"/>
          <ac:graphicFrameMkLst>
            <pc:docMk/>
            <pc:sldMk cId="1710096165" sldId="521"/>
            <ac:graphicFrameMk id="7" creationId="{EFD3151E-A07E-C84A-A6D0-25C49FC74145}"/>
          </ac:graphicFrameMkLst>
        </pc:graphicFrameChg>
      </pc:sldChg>
      <pc:sldChg chg="add del">
        <pc:chgData name="延齡 楊" userId="3b99287881d56c4f" providerId="LiveId" clId="{C1C1A35F-96A9-6342-A844-0C2BF648741C}" dt="2020-09-03T05:54:10.986" v="5" actId="2696"/>
        <pc:sldMkLst>
          <pc:docMk/>
          <pc:sldMk cId="4083359788" sldId="524"/>
        </pc:sldMkLst>
      </pc:sldChg>
      <pc:sldChg chg="modSp add mod">
        <pc:chgData name="延齡 楊" userId="3b99287881d56c4f" providerId="LiveId" clId="{C1C1A35F-96A9-6342-A844-0C2BF648741C}" dt="2020-09-03T07:59:28.168" v="267" actId="20577"/>
        <pc:sldMkLst>
          <pc:docMk/>
          <pc:sldMk cId="3432965616" sldId="525"/>
        </pc:sldMkLst>
        <pc:spChg chg="mod">
          <ac:chgData name="延齡 楊" userId="3b99287881d56c4f" providerId="LiveId" clId="{C1C1A35F-96A9-6342-A844-0C2BF648741C}" dt="2020-09-03T07:59:28.168" v="267" actId="20577"/>
          <ac:spMkLst>
            <pc:docMk/>
            <pc:sldMk cId="3432965616" sldId="525"/>
            <ac:spMk id="49" creationId="{456C0732-990E-0D48-9ED9-B78731FB0D16}"/>
          </ac:spMkLst>
        </pc:spChg>
      </pc:sldChg>
      <pc:sldChg chg="modSp add mod">
        <pc:chgData name="延齡 楊" userId="3b99287881d56c4f" providerId="LiveId" clId="{C1C1A35F-96A9-6342-A844-0C2BF648741C}" dt="2020-09-03T07:59:45.849" v="277" actId="20577"/>
        <pc:sldMkLst>
          <pc:docMk/>
          <pc:sldMk cId="667508417" sldId="527"/>
        </pc:sldMkLst>
        <pc:spChg chg="mod">
          <ac:chgData name="延齡 楊" userId="3b99287881d56c4f" providerId="LiveId" clId="{C1C1A35F-96A9-6342-A844-0C2BF648741C}" dt="2020-09-03T07:59:45.849" v="277" actId="20577"/>
          <ac:spMkLst>
            <pc:docMk/>
            <pc:sldMk cId="667508417" sldId="527"/>
            <ac:spMk id="49" creationId="{456C0732-990E-0D48-9ED9-B78731FB0D16}"/>
          </ac:spMkLst>
        </pc:spChg>
      </pc:sldChg>
      <pc:sldChg chg="modSp add mod">
        <pc:chgData name="延齡 楊" userId="3b99287881d56c4f" providerId="LiveId" clId="{C1C1A35F-96A9-6342-A844-0C2BF648741C}" dt="2020-09-03T07:59:35.439" v="271" actId="20577"/>
        <pc:sldMkLst>
          <pc:docMk/>
          <pc:sldMk cId="951449826" sldId="528"/>
        </pc:sldMkLst>
        <pc:spChg chg="mod">
          <ac:chgData name="延齡 楊" userId="3b99287881d56c4f" providerId="LiveId" clId="{C1C1A35F-96A9-6342-A844-0C2BF648741C}" dt="2020-09-03T07:59:35.439" v="271" actId="20577"/>
          <ac:spMkLst>
            <pc:docMk/>
            <pc:sldMk cId="951449826" sldId="528"/>
            <ac:spMk id="49" creationId="{456C0732-990E-0D48-9ED9-B78731FB0D16}"/>
          </ac:spMkLst>
        </pc:spChg>
      </pc:sldChg>
      <pc:sldChg chg="modSp add mod">
        <pc:chgData name="延齡 楊" userId="3b99287881d56c4f" providerId="LiveId" clId="{C1C1A35F-96A9-6342-A844-0C2BF648741C}" dt="2020-09-03T07:59:39.767" v="273" actId="20577"/>
        <pc:sldMkLst>
          <pc:docMk/>
          <pc:sldMk cId="1068295333" sldId="529"/>
        </pc:sldMkLst>
        <pc:spChg chg="mod">
          <ac:chgData name="延齡 楊" userId="3b99287881d56c4f" providerId="LiveId" clId="{C1C1A35F-96A9-6342-A844-0C2BF648741C}" dt="2020-09-03T07:59:39.767" v="273" actId="20577"/>
          <ac:spMkLst>
            <pc:docMk/>
            <pc:sldMk cId="1068295333" sldId="529"/>
            <ac:spMk id="49" creationId="{456C0732-990E-0D48-9ED9-B78731FB0D16}"/>
          </ac:spMkLst>
        </pc:spChg>
      </pc:sldChg>
      <pc:sldChg chg="modSp add mod">
        <pc:chgData name="延齡 楊" userId="3b99287881d56c4f" providerId="LiveId" clId="{C1C1A35F-96A9-6342-A844-0C2BF648741C}" dt="2020-09-03T07:59:42.121" v="275" actId="20577"/>
        <pc:sldMkLst>
          <pc:docMk/>
          <pc:sldMk cId="1138396921" sldId="530"/>
        </pc:sldMkLst>
        <pc:spChg chg="mod">
          <ac:chgData name="延齡 楊" userId="3b99287881d56c4f" providerId="LiveId" clId="{C1C1A35F-96A9-6342-A844-0C2BF648741C}" dt="2020-09-03T07:59:42.121" v="275" actId="20577"/>
          <ac:spMkLst>
            <pc:docMk/>
            <pc:sldMk cId="1138396921" sldId="530"/>
            <ac:spMk id="49" creationId="{456C0732-990E-0D48-9ED9-B78731FB0D16}"/>
          </ac:spMkLst>
        </pc:spChg>
      </pc:sldChg>
      <pc:sldChg chg="modSp add mod">
        <pc:chgData name="延齡 楊" userId="3b99287881d56c4f" providerId="LiveId" clId="{C1C1A35F-96A9-6342-A844-0C2BF648741C}" dt="2020-09-03T08:18:48.550" v="603" actId="20577"/>
        <pc:sldMkLst>
          <pc:docMk/>
          <pc:sldMk cId="776219220" sldId="531"/>
        </pc:sldMkLst>
        <pc:spChg chg="mod">
          <ac:chgData name="延齡 楊" userId="3b99287881d56c4f" providerId="LiveId" clId="{C1C1A35F-96A9-6342-A844-0C2BF648741C}" dt="2020-09-03T08:18:48.550" v="603" actId="20577"/>
          <ac:spMkLst>
            <pc:docMk/>
            <pc:sldMk cId="776219220" sldId="531"/>
            <ac:spMk id="33" creationId="{239CAB1F-C6F2-1946-BED7-B15BA1FDDE78}"/>
          </ac:spMkLst>
        </pc:spChg>
      </pc:sldChg>
      <pc:sldChg chg="modSp add mod">
        <pc:chgData name="延齡 楊" userId="3b99287881d56c4f" providerId="LiveId" clId="{C1C1A35F-96A9-6342-A844-0C2BF648741C}" dt="2020-09-03T08:20:54.049" v="611" actId="20577"/>
        <pc:sldMkLst>
          <pc:docMk/>
          <pc:sldMk cId="3582706019" sldId="533"/>
        </pc:sldMkLst>
        <pc:spChg chg="mod">
          <ac:chgData name="延齡 楊" userId="3b99287881d56c4f" providerId="LiveId" clId="{C1C1A35F-96A9-6342-A844-0C2BF648741C}" dt="2020-09-03T08:20:54.049" v="611" actId="20577"/>
          <ac:spMkLst>
            <pc:docMk/>
            <pc:sldMk cId="3582706019" sldId="533"/>
            <ac:spMk id="33" creationId="{239CAB1F-C6F2-1946-BED7-B15BA1FDDE78}"/>
          </ac:spMkLst>
        </pc:spChg>
      </pc:sldChg>
      <pc:sldChg chg="modSp add mod">
        <pc:chgData name="延齡 楊" userId="3b99287881d56c4f" providerId="LiveId" clId="{C1C1A35F-96A9-6342-A844-0C2BF648741C}" dt="2020-09-03T08:21:02.238" v="619" actId="20577"/>
        <pc:sldMkLst>
          <pc:docMk/>
          <pc:sldMk cId="1316641389" sldId="535"/>
        </pc:sldMkLst>
        <pc:spChg chg="mod">
          <ac:chgData name="延齡 楊" userId="3b99287881d56c4f" providerId="LiveId" clId="{C1C1A35F-96A9-6342-A844-0C2BF648741C}" dt="2020-09-03T08:21:02.238" v="619" actId="20577"/>
          <ac:spMkLst>
            <pc:docMk/>
            <pc:sldMk cId="1316641389" sldId="535"/>
            <ac:spMk id="63" creationId="{414C26AE-CE51-5047-8EE0-8DB773302491}"/>
          </ac:spMkLst>
        </pc:spChg>
      </pc:sldChg>
      <pc:sldChg chg="modSp add mod">
        <pc:chgData name="延齡 楊" userId="3b99287881d56c4f" providerId="LiveId" clId="{C1C1A35F-96A9-6342-A844-0C2BF648741C}" dt="2020-09-03T08:21:05.979" v="623" actId="20577"/>
        <pc:sldMkLst>
          <pc:docMk/>
          <pc:sldMk cId="3094499534" sldId="536"/>
        </pc:sldMkLst>
        <pc:spChg chg="mod">
          <ac:chgData name="延齡 楊" userId="3b99287881d56c4f" providerId="LiveId" clId="{C1C1A35F-96A9-6342-A844-0C2BF648741C}" dt="2020-09-03T08:21:05.979" v="623" actId="20577"/>
          <ac:spMkLst>
            <pc:docMk/>
            <pc:sldMk cId="3094499534" sldId="536"/>
            <ac:spMk id="63" creationId="{414C26AE-CE51-5047-8EE0-8DB773302491}"/>
          </ac:spMkLst>
        </pc:spChg>
      </pc:sldChg>
      <pc:sldChg chg="modSp add mod">
        <pc:chgData name="延齡 楊" userId="3b99287881d56c4f" providerId="LiveId" clId="{C1C1A35F-96A9-6342-A844-0C2BF648741C}" dt="2020-09-03T08:00:47.832" v="312" actId="1076"/>
        <pc:sldMkLst>
          <pc:docMk/>
          <pc:sldMk cId="2969234916" sldId="537"/>
        </pc:sldMkLst>
        <pc:spChg chg="mod">
          <ac:chgData name="延齡 楊" userId="3b99287881d56c4f" providerId="LiveId" clId="{C1C1A35F-96A9-6342-A844-0C2BF648741C}" dt="2020-09-03T08:00:47.832" v="312" actId="1076"/>
          <ac:spMkLst>
            <pc:docMk/>
            <pc:sldMk cId="2969234916" sldId="537"/>
            <ac:spMk id="10" creationId="{E1B4A40D-BAC0-D142-AC1B-C24905902E7A}"/>
          </ac:spMkLst>
        </pc:spChg>
      </pc:sldChg>
      <pc:sldChg chg="modSp add mod">
        <pc:chgData name="延齡 楊" userId="3b99287881d56c4f" providerId="LiveId" clId="{C1C1A35F-96A9-6342-A844-0C2BF648741C}" dt="2020-09-03T08:00:11.355" v="293" actId="20577"/>
        <pc:sldMkLst>
          <pc:docMk/>
          <pc:sldMk cId="1591301515" sldId="539"/>
        </pc:sldMkLst>
        <pc:spChg chg="mod">
          <ac:chgData name="延齡 楊" userId="3b99287881d56c4f" providerId="LiveId" clId="{C1C1A35F-96A9-6342-A844-0C2BF648741C}" dt="2020-09-03T08:00:11.355" v="293" actId="20577"/>
          <ac:spMkLst>
            <pc:docMk/>
            <pc:sldMk cId="1591301515" sldId="539"/>
            <ac:spMk id="64" creationId="{5458CF73-40D4-7F49-9409-22B2FBEF4306}"/>
          </ac:spMkLst>
        </pc:spChg>
      </pc:sldChg>
      <pc:sldChg chg="modSp add mod">
        <pc:chgData name="延齡 楊" userId="3b99287881d56c4f" providerId="LiveId" clId="{C1C1A35F-96A9-6342-A844-0C2BF648741C}" dt="2020-09-03T08:00:16.141" v="297" actId="20577"/>
        <pc:sldMkLst>
          <pc:docMk/>
          <pc:sldMk cId="2258807901" sldId="540"/>
        </pc:sldMkLst>
        <pc:spChg chg="mod">
          <ac:chgData name="延齡 楊" userId="3b99287881d56c4f" providerId="LiveId" clId="{C1C1A35F-96A9-6342-A844-0C2BF648741C}" dt="2020-09-03T08:00:16.141" v="297" actId="20577"/>
          <ac:spMkLst>
            <pc:docMk/>
            <pc:sldMk cId="2258807901" sldId="540"/>
            <ac:spMk id="64" creationId="{5458CF73-40D4-7F49-9409-22B2FBEF4306}"/>
          </ac:spMkLst>
        </pc:spChg>
      </pc:sldChg>
      <pc:sldChg chg="modSp add mod">
        <pc:chgData name="延齡 楊" userId="3b99287881d56c4f" providerId="LiveId" clId="{C1C1A35F-96A9-6342-A844-0C2BF648741C}" dt="2020-09-03T08:00:18.866" v="299" actId="20577"/>
        <pc:sldMkLst>
          <pc:docMk/>
          <pc:sldMk cId="1983959059" sldId="541"/>
        </pc:sldMkLst>
        <pc:spChg chg="mod">
          <ac:chgData name="延齡 楊" userId="3b99287881d56c4f" providerId="LiveId" clId="{C1C1A35F-96A9-6342-A844-0C2BF648741C}" dt="2020-09-03T08:00:18.866" v="299" actId="20577"/>
          <ac:spMkLst>
            <pc:docMk/>
            <pc:sldMk cId="1983959059" sldId="541"/>
            <ac:spMk id="64" creationId="{5458CF73-40D4-7F49-9409-22B2FBEF4306}"/>
          </ac:spMkLst>
        </pc:spChg>
      </pc:sldChg>
      <pc:sldChg chg="modSp add mod">
        <pc:chgData name="延齡 楊" userId="3b99287881d56c4f" providerId="LiveId" clId="{C1C1A35F-96A9-6342-A844-0C2BF648741C}" dt="2020-09-03T08:00:21.705" v="301" actId="20577"/>
        <pc:sldMkLst>
          <pc:docMk/>
          <pc:sldMk cId="779546029" sldId="542"/>
        </pc:sldMkLst>
        <pc:spChg chg="mod">
          <ac:chgData name="延齡 楊" userId="3b99287881d56c4f" providerId="LiveId" clId="{C1C1A35F-96A9-6342-A844-0C2BF648741C}" dt="2020-09-03T08:00:21.705" v="301" actId="20577"/>
          <ac:spMkLst>
            <pc:docMk/>
            <pc:sldMk cId="779546029" sldId="542"/>
            <ac:spMk id="64" creationId="{5458CF73-40D4-7F49-9409-22B2FBEF4306}"/>
          </ac:spMkLst>
        </pc:spChg>
      </pc:sldChg>
      <pc:sldChg chg="addSp modSp mod">
        <pc:chgData name="延齡 楊" userId="3b99287881d56c4f" providerId="LiveId" clId="{C1C1A35F-96A9-6342-A844-0C2BF648741C}" dt="2020-09-03T08:33:38.587" v="650" actId="1076"/>
        <pc:sldMkLst>
          <pc:docMk/>
          <pc:sldMk cId="437657657" sldId="554"/>
        </pc:sldMkLst>
        <pc:spChg chg="mod">
          <ac:chgData name="延齡 楊" userId="3b99287881d56c4f" providerId="LiveId" clId="{C1C1A35F-96A9-6342-A844-0C2BF648741C}" dt="2020-09-03T07:54:21.297" v="238" actId="20577"/>
          <ac:spMkLst>
            <pc:docMk/>
            <pc:sldMk cId="437657657" sldId="554"/>
            <ac:spMk id="2" creationId="{3395301C-7C6D-DC47-AB5B-522E89DD5F1A}"/>
          </ac:spMkLst>
        </pc:spChg>
        <pc:spChg chg="mod">
          <ac:chgData name="延齡 楊" userId="3b99287881d56c4f" providerId="LiveId" clId="{C1C1A35F-96A9-6342-A844-0C2BF648741C}" dt="2020-09-03T07:54:16.883" v="237" actId="20577"/>
          <ac:spMkLst>
            <pc:docMk/>
            <pc:sldMk cId="437657657" sldId="554"/>
            <ac:spMk id="15" creationId="{2DCEC527-55A3-A24F-8F9D-3265CE18C829}"/>
          </ac:spMkLst>
        </pc:spChg>
        <pc:picChg chg="add mod">
          <ac:chgData name="延齡 楊" userId="3b99287881d56c4f" providerId="LiveId" clId="{C1C1A35F-96A9-6342-A844-0C2BF648741C}" dt="2020-09-03T08:33:38.587" v="650" actId="1076"/>
          <ac:picMkLst>
            <pc:docMk/>
            <pc:sldMk cId="437657657" sldId="554"/>
            <ac:picMk id="5" creationId="{A6DCC39C-12E3-A947-A2D4-2152243C0CD9}"/>
          </ac:picMkLst>
        </pc:picChg>
      </pc:sldChg>
      <pc:sldChg chg="modSp add mod">
        <pc:chgData name="延齡 楊" userId="3b99287881d56c4f" providerId="LiveId" clId="{C1C1A35F-96A9-6342-A844-0C2BF648741C}" dt="2020-09-03T08:00:08.301" v="291" actId="20577"/>
        <pc:sldMkLst>
          <pc:docMk/>
          <pc:sldMk cId="2453605644" sldId="556"/>
        </pc:sldMkLst>
        <pc:spChg chg="mod">
          <ac:chgData name="延齡 楊" userId="3b99287881d56c4f" providerId="LiveId" clId="{C1C1A35F-96A9-6342-A844-0C2BF648741C}" dt="2020-09-03T08:00:08.301" v="291" actId="20577"/>
          <ac:spMkLst>
            <pc:docMk/>
            <pc:sldMk cId="2453605644" sldId="556"/>
            <ac:spMk id="64" creationId="{5458CF73-40D4-7F49-9409-22B2FBEF4306}"/>
          </ac:spMkLst>
        </pc:spChg>
      </pc:sldChg>
      <pc:sldChg chg="modSp add mod">
        <pc:chgData name="延齡 楊" userId="3b99287881d56c4f" providerId="LiveId" clId="{C1C1A35F-96A9-6342-A844-0C2BF648741C}" dt="2020-09-03T08:00:27.659" v="305" actId="20577"/>
        <pc:sldMkLst>
          <pc:docMk/>
          <pc:sldMk cId="2009328759" sldId="557"/>
        </pc:sldMkLst>
        <pc:spChg chg="mod">
          <ac:chgData name="延齡 楊" userId="3b99287881d56c4f" providerId="LiveId" clId="{C1C1A35F-96A9-6342-A844-0C2BF648741C}" dt="2020-09-03T06:15:06.716" v="20" actId="20577"/>
          <ac:spMkLst>
            <pc:docMk/>
            <pc:sldMk cId="2009328759" sldId="557"/>
            <ac:spMk id="6" creationId="{87B67F71-A5FE-3747-BF15-4AD4C59F9C3D}"/>
          </ac:spMkLst>
        </pc:spChg>
        <pc:spChg chg="mod">
          <ac:chgData name="延齡 楊" userId="3b99287881d56c4f" providerId="LiveId" clId="{C1C1A35F-96A9-6342-A844-0C2BF648741C}" dt="2020-09-03T08:00:27.659" v="305" actId="20577"/>
          <ac:spMkLst>
            <pc:docMk/>
            <pc:sldMk cId="2009328759" sldId="557"/>
            <ac:spMk id="10" creationId="{E1B4A40D-BAC0-D142-AC1B-C24905902E7A}"/>
          </ac:spMkLst>
        </pc:spChg>
        <pc:spChg chg="mod">
          <ac:chgData name="延齡 楊" userId="3b99287881d56c4f" providerId="LiveId" clId="{C1C1A35F-96A9-6342-A844-0C2BF648741C}" dt="2020-09-03T06:15:01.539" v="19" actId="20577"/>
          <ac:spMkLst>
            <pc:docMk/>
            <pc:sldMk cId="2009328759" sldId="557"/>
            <ac:spMk id="15" creationId="{F505C939-F274-FF4E-BAA2-02928A071307}"/>
          </ac:spMkLst>
        </pc:spChg>
        <pc:spChg chg="mod">
          <ac:chgData name="延齡 楊" userId="3b99287881d56c4f" providerId="LiveId" clId="{C1C1A35F-96A9-6342-A844-0C2BF648741C}" dt="2020-09-03T06:15:09.235" v="21" actId="20577"/>
          <ac:spMkLst>
            <pc:docMk/>
            <pc:sldMk cId="2009328759" sldId="557"/>
            <ac:spMk id="21" creationId="{AA2AB43E-2378-B145-8AA1-8A87E8EECE3E}"/>
          </ac:spMkLst>
        </pc:spChg>
        <pc:spChg chg="mod">
          <ac:chgData name="延齡 楊" userId="3b99287881d56c4f" providerId="LiveId" clId="{C1C1A35F-96A9-6342-A844-0C2BF648741C}" dt="2020-09-03T06:15:20.127" v="26" actId="313"/>
          <ac:spMkLst>
            <pc:docMk/>
            <pc:sldMk cId="2009328759" sldId="557"/>
            <ac:spMk id="23" creationId="{9DBCB257-2560-2F42-9ABE-C087248177DC}"/>
          </ac:spMkLst>
        </pc:spChg>
      </pc:sldChg>
      <pc:sldChg chg="modSp add mod">
        <pc:chgData name="延齡 楊" userId="3b99287881d56c4f" providerId="LiveId" clId="{C1C1A35F-96A9-6342-A844-0C2BF648741C}" dt="2020-09-03T08:01:58.990" v="341" actId="1076"/>
        <pc:sldMkLst>
          <pc:docMk/>
          <pc:sldMk cId="3788565247" sldId="559"/>
        </pc:sldMkLst>
        <pc:spChg chg="mod">
          <ac:chgData name="延齡 楊" userId="3b99287881d56c4f" providerId="LiveId" clId="{C1C1A35F-96A9-6342-A844-0C2BF648741C}" dt="2020-09-03T08:01:58.990" v="341" actId="1076"/>
          <ac:spMkLst>
            <pc:docMk/>
            <pc:sldMk cId="3788565247" sldId="559"/>
            <ac:spMk id="9" creationId="{FB6A4259-8E9D-4497-85B5-42ABEB2BA7EF}"/>
          </ac:spMkLst>
        </pc:spChg>
      </pc:sldChg>
      <pc:sldChg chg="del">
        <pc:chgData name="延齡 楊" userId="3b99287881d56c4f" providerId="LiveId" clId="{C1C1A35F-96A9-6342-A844-0C2BF648741C}" dt="2020-09-03T07:54:32.086" v="239" actId="2696"/>
        <pc:sldMkLst>
          <pc:docMk/>
          <pc:sldMk cId="740588044" sldId="560"/>
        </pc:sldMkLst>
      </pc:sldChg>
      <pc:sldChg chg="modSp add mod">
        <pc:chgData name="延齡 楊" userId="3b99287881d56c4f" providerId="LiveId" clId="{C1C1A35F-96A9-6342-A844-0C2BF648741C}" dt="2020-09-03T07:59:55.895" v="283" actId="20577"/>
        <pc:sldMkLst>
          <pc:docMk/>
          <pc:sldMk cId="1301831007" sldId="561"/>
        </pc:sldMkLst>
        <pc:spChg chg="mod">
          <ac:chgData name="延齡 楊" userId="3b99287881d56c4f" providerId="LiveId" clId="{C1C1A35F-96A9-6342-A844-0C2BF648741C}" dt="2020-09-03T07:59:55.895" v="283" actId="20577"/>
          <ac:spMkLst>
            <pc:docMk/>
            <pc:sldMk cId="1301831007" sldId="561"/>
            <ac:spMk id="52" creationId="{B3B2E12F-A138-9B4E-B809-131A4100C2C9}"/>
          </ac:spMkLst>
        </pc:spChg>
      </pc:sldChg>
      <pc:sldChg chg="add del">
        <pc:chgData name="延齡 楊" userId="3b99287881d56c4f" providerId="LiveId" clId="{C1C1A35F-96A9-6342-A844-0C2BF648741C}" dt="2020-09-03T05:54:52.152" v="12" actId="2696"/>
        <pc:sldMkLst>
          <pc:docMk/>
          <pc:sldMk cId="2715985952" sldId="562"/>
        </pc:sldMkLst>
      </pc:sldChg>
      <pc:sldChg chg="add del">
        <pc:chgData name="延齡 楊" userId="3b99287881d56c4f" providerId="LiveId" clId="{C1C1A35F-96A9-6342-A844-0C2BF648741C}" dt="2020-09-03T05:54:52.285" v="13" actId="2696"/>
        <pc:sldMkLst>
          <pc:docMk/>
          <pc:sldMk cId="2028453945" sldId="563"/>
        </pc:sldMkLst>
      </pc:sldChg>
      <pc:sldChg chg="add del">
        <pc:chgData name="延齡 楊" userId="3b99287881d56c4f" providerId="LiveId" clId="{C1C1A35F-96A9-6342-A844-0C2BF648741C}" dt="2020-09-03T05:54:52.505" v="14" actId="2696"/>
        <pc:sldMkLst>
          <pc:docMk/>
          <pc:sldMk cId="473525164" sldId="564"/>
        </pc:sldMkLst>
      </pc:sldChg>
      <pc:sldChg chg="add del">
        <pc:chgData name="延齡 楊" userId="3b99287881d56c4f" providerId="LiveId" clId="{C1C1A35F-96A9-6342-A844-0C2BF648741C}" dt="2020-09-03T05:54:52.614" v="15" actId="2696"/>
        <pc:sldMkLst>
          <pc:docMk/>
          <pc:sldMk cId="1471225251" sldId="565"/>
        </pc:sldMkLst>
      </pc:sldChg>
      <pc:sldChg chg="modSp add mod">
        <pc:chgData name="延齡 楊" userId="3b99287881d56c4f" providerId="LiveId" clId="{C1C1A35F-96A9-6342-A844-0C2BF648741C}" dt="2020-09-03T08:00:24.605" v="303" actId="20577"/>
        <pc:sldMkLst>
          <pc:docMk/>
          <pc:sldMk cId="536634959" sldId="568"/>
        </pc:sldMkLst>
        <pc:spChg chg="mod">
          <ac:chgData name="延齡 楊" userId="3b99287881d56c4f" providerId="LiveId" clId="{C1C1A35F-96A9-6342-A844-0C2BF648741C}" dt="2020-09-03T08:00:24.605" v="303" actId="20577"/>
          <ac:spMkLst>
            <pc:docMk/>
            <pc:sldMk cId="536634959" sldId="568"/>
            <ac:spMk id="64" creationId="{5458CF73-40D4-7F49-9409-22B2FBEF4306}"/>
          </ac:spMkLst>
        </pc:spChg>
      </pc:sldChg>
      <pc:sldChg chg="add del">
        <pc:chgData name="延齡 楊" userId="3b99287881d56c4f" providerId="LiveId" clId="{C1C1A35F-96A9-6342-A844-0C2BF648741C}" dt="2020-09-03T05:55:15.849" v="17" actId="2696"/>
        <pc:sldMkLst>
          <pc:docMk/>
          <pc:sldMk cId="3457802946" sldId="569"/>
        </pc:sldMkLst>
      </pc:sldChg>
      <pc:sldChg chg="add del">
        <pc:chgData name="延齡 楊" userId="3b99287881d56c4f" providerId="LiveId" clId="{C1C1A35F-96A9-6342-A844-0C2BF648741C}" dt="2020-09-03T05:55:15.827" v="16" actId="2696"/>
        <pc:sldMkLst>
          <pc:docMk/>
          <pc:sldMk cId="3961477726" sldId="571"/>
        </pc:sldMkLst>
      </pc:sldChg>
      <pc:sldChg chg="modSp add mod">
        <pc:chgData name="延齡 楊" userId="3b99287881d56c4f" providerId="LiveId" clId="{C1C1A35F-96A9-6342-A844-0C2BF648741C}" dt="2020-09-03T08:21:31.024" v="647" actId="20577"/>
        <pc:sldMkLst>
          <pc:docMk/>
          <pc:sldMk cId="1737535732" sldId="573"/>
        </pc:sldMkLst>
        <pc:spChg chg="mod">
          <ac:chgData name="延齡 楊" userId="3b99287881d56c4f" providerId="LiveId" clId="{C1C1A35F-96A9-6342-A844-0C2BF648741C}" dt="2020-09-03T07:52:41.460" v="202" actId="208"/>
          <ac:spMkLst>
            <pc:docMk/>
            <pc:sldMk cId="1737535732" sldId="573"/>
            <ac:spMk id="2" creationId="{A3A1CD71-1D6A-4B5B-9CEA-EBE36E7553B4}"/>
          </ac:spMkLst>
        </pc:spChg>
        <pc:spChg chg="mod">
          <ac:chgData name="延齡 楊" userId="3b99287881d56c4f" providerId="LiveId" clId="{C1C1A35F-96A9-6342-A844-0C2BF648741C}" dt="2020-09-03T07:52:49.179" v="203" actId="208"/>
          <ac:spMkLst>
            <pc:docMk/>
            <pc:sldMk cId="1737535732" sldId="573"/>
            <ac:spMk id="3" creationId="{7F123F5E-E8BD-42B1-A7E0-15C13DFF0A25}"/>
          </ac:spMkLst>
        </pc:spChg>
        <pc:spChg chg="mod">
          <ac:chgData name="延齡 楊" userId="3b99287881d56c4f" providerId="LiveId" clId="{C1C1A35F-96A9-6342-A844-0C2BF648741C}" dt="2020-09-03T07:52:59.057" v="205" actId="208"/>
          <ac:spMkLst>
            <pc:docMk/>
            <pc:sldMk cId="1737535732" sldId="573"/>
            <ac:spMk id="4" creationId="{1C1420D0-68DA-47B2-8163-7E1762A6776C}"/>
          </ac:spMkLst>
        </pc:spChg>
        <pc:spChg chg="mod">
          <ac:chgData name="延齡 楊" userId="3b99287881d56c4f" providerId="LiveId" clId="{C1C1A35F-96A9-6342-A844-0C2BF648741C}" dt="2020-09-03T07:53:09.781" v="207" actId="1036"/>
          <ac:spMkLst>
            <pc:docMk/>
            <pc:sldMk cId="1737535732" sldId="573"/>
            <ac:spMk id="6" creationId="{CA238C9F-DC86-4FD6-B2EF-BD9D1C4236C8}"/>
          </ac:spMkLst>
        </pc:spChg>
        <pc:spChg chg="mod">
          <ac:chgData name="延齡 楊" userId="3b99287881d56c4f" providerId="LiveId" clId="{C1C1A35F-96A9-6342-A844-0C2BF648741C}" dt="2020-09-03T08:21:31.024" v="647" actId="20577"/>
          <ac:spMkLst>
            <pc:docMk/>
            <pc:sldMk cId="1737535732" sldId="573"/>
            <ac:spMk id="9" creationId="{789EBDEC-0E56-4740-BCF2-54FB76E94D15}"/>
          </ac:spMkLst>
        </pc:spChg>
      </pc:sldChg>
    </pc:docChg>
  </pc:docChgLst>
  <pc:docChgLst>
    <pc:chgData name="延齡 楊" userId="3b99287881d56c4f" providerId="LiveId" clId="{F7F2262C-251B-1D42-9D2A-864E84EA9A59}"/>
    <pc:docChg chg="modSld">
      <pc:chgData name="延齡 楊" userId="3b99287881d56c4f" providerId="LiveId" clId="{F7F2262C-251B-1D42-9D2A-864E84EA9A59}" dt="2020-07-07T05:43:15.316" v="3" actId="20577"/>
      <pc:docMkLst>
        <pc:docMk/>
      </pc:docMkLst>
      <pc:sldChg chg="modSp">
        <pc:chgData name="延齡 楊" userId="3b99287881d56c4f" providerId="LiveId" clId="{F7F2262C-251B-1D42-9D2A-864E84EA9A59}" dt="2020-07-07T05:43:15.316" v="3" actId="20577"/>
        <pc:sldMkLst>
          <pc:docMk/>
          <pc:sldMk cId="1889418123" sldId="510"/>
        </pc:sldMkLst>
        <pc:spChg chg="mod">
          <ac:chgData name="延齡 楊" userId="3b99287881d56c4f" providerId="LiveId" clId="{F7F2262C-251B-1D42-9D2A-864E84EA9A59}" dt="2020-07-07T05:43:09.594" v="1" actId="20577"/>
          <ac:spMkLst>
            <pc:docMk/>
            <pc:sldMk cId="1889418123" sldId="510"/>
            <ac:spMk id="23" creationId="{288785EB-9164-C643-B732-0219876D0D29}"/>
          </ac:spMkLst>
        </pc:spChg>
        <pc:spChg chg="mod">
          <ac:chgData name="延齡 楊" userId="3b99287881d56c4f" providerId="LiveId" clId="{F7F2262C-251B-1D42-9D2A-864E84EA9A59}" dt="2020-07-07T05:43:15.316" v="3" actId="20577"/>
          <ac:spMkLst>
            <pc:docMk/>
            <pc:sldMk cId="1889418123" sldId="510"/>
            <ac:spMk id="28" creationId="{056AD5BF-3A84-AD4E-9CEE-D13296FF4EE1}"/>
          </ac:spMkLst>
        </pc:spChg>
      </pc:sldChg>
    </pc:docChg>
  </pc:docChgLst>
  <pc:docChgLst>
    <pc:chgData name="延齡 楊" userId="3b99287881d56c4f" providerId="LiveId" clId="{CBF65470-5055-D847-AE95-8DC0D0FDF071}"/>
    <pc:docChg chg="custSel modSld">
      <pc:chgData name="延齡 楊" userId="3b99287881d56c4f" providerId="LiveId" clId="{CBF65470-5055-D847-AE95-8DC0D0FDF071}" dt="2020-09-03T22:19:55.413" v="32" actId="167"/>
      <pc:docMkLst>
        <pc:docMk/>
      </pc:docMkLst>
      <pc:sldChg chg="addSp modSp mod modAnim">
        <pc:chgData name="延齡 楊" userId="3b99287881d56c4f" providerId="LiveId" clId="{CBF65470-5055-D847-AE95-8DC0D0FDF071}" dt="2020-09-03T20:24:11.146" v="6" actId="14100"/>
        <pc:sldMkLst>
          <pc:docMk/>
          <pc:sldMk cId="2799096308" sldId="430"/>
        </pc:sldMkLst>
        <pc:spChg chg="mod">
          <ac:chgData name="延齡 楊" userId="3b99287881d56c4f" providerId="LiveId" clId="{CBF65470-5055-D847-AE95-8DC0D0FDF071}" dt="2020-09-03T20:23:40.531" v="2" actId="207"/>
          <ac:spMkLst>
            <pc:docMk/>
            <pc:sldMk cId="2799096308" sldId="430"/>
            <ac:spMk id="20" creationId="{E8A42AC0-9C5E-45FC-BAC0-4D6A122C93EB}"/>
          </ac:spMkLst>
        </pc:spChg>
        <pc:spChg chg="add mod">
          <ac:chgData name="延齡 楊" userId="3b99287881d56c4f" providerId="LiveId" clId="{CBF65470-5055-D847-AE95-8DC0D0FDF071}" dt="2020-09-03T20:24:11.146" v="6" actId="14100"/>
          <ac:spMkLst>
            <pc:docMk/>
            <pc:sldMk cId="2799096308" sldId="430"/>
            <ac:spMk id="23" creationId="{08EBB642-3EA8-F447-9E16-3CD2428E1E4C}"/>
          </ac:spMkLst>
        </pc:spChg>
      </pc:sldChg>
      <pc:sldChg chg="modAnim">
        <pc:chgData name="延齡 楊" userId="3b99287881d56c4f" providerId="LiveId" clId="{CBF65470-5055-D847-AE95-8DC0D0FDF071}" dt="2020-09-03T20:21:40.643" v="1"/>
        <pc:sldMkLst>
          <pc:docMk/>
          <pc:sldMk cId="2452560866" sldId="501"/>
        </pc:sldMkLst>
      </pc:sldChg>
      <pc:sldChg chg="addSp delSp modSp mod delAnim">
        <pc:chgData name="延齡 楊" userId="3b99287881d56c4f" providerId="LiveId" clId="{CBF65470-5055-D847-AE95-8DC0D0FDF071}" dt="2020-09-03T22:19:40.857" v="29" actId="478"/>
        <pc:sldMkLst>
          <pc:docMk/>
          <pc:sldMk cId="1323690900" sldId="503"/>
        </pc:sldMkLst>
        <pc:picChg chg="del">
          <ac:chgData name="延齡 楊" userId="3b99287881d56c4f" providerId="LiveId" clId="{CBF65470-5055-D847-AE95-8DC0D0FDF071}" dt="2020-09-03T22:19:40.857" v="29" actId="478"/>
          <ac:picMkLst>
            <pc:docMk/>
            <pc:sldMk cId="1323690900" sldId="503"/>
            <ac:picMk id="3" creationId="{AD2ADC39-713F-964A-9D43-94DC2C795483}"/>
          </ac:picMkLst>
        </pc:picChg>
        <pc:picChg chg="add mod">
          <ac:chgData name="延齡 楊" userId="3b99287881d56c4f" providerId="LiveId" clId="{CBF65470-5055-D847-AE95-8DC0D0FDF071}" dt="2020-09-03T22:18:52.403" v="17" actId="1076"/>
          <ac:picMkLst>
            <pc:docMk/>
            <pc:sldMk cId="1323690900" sldId="503"/>
            <ac:picMk id="6" creationId="{5B3530D3-5BD0-DC4D-B3F3-7797A0B0A028}"/>
          </ac:picMkLst>
        </pc:picChg>
        <pc:picChg chg="add mod">
          <ac:chgData name="延齡 楊" userId="3b99287881d56c4f" providerId="LiveId" clId="{CBF65470-5055-D847-AE95-8DC0D0FDF071}" dt="2020-09-03T22:19:37.162" v="28" actId="1076"/>
          <ac:picMkLst>
            <pc:docMk/>
            <pc:sldMk cId="1323690900" sldId="503"/>
            <ac:picMk id="8" creationId="{1CAA6B8C-4643-F540-8F6F-C90261DE0788}"/>
          </ac:picMkLst>
        </pc:picChg>
        <pc:picChg chg="del">
          <ac:chgData name="延齡 楊" userId="3b99287881d56c4f" providerId="LiveId" clId="{CBF65470-5055-D847-AE95-8DC0D0FDF071}" dt="2020-09-03T22:18:54.219" v="18" actId="478"/>
          <ac:picMkLst>
            <pc:docMk/>
            <pc:sldMk cId="1323690900" sldId="503"/>
            <ac:picMk id="14" creationId="{849F4C77-B3B3-C242-8817-046FC8C2EE15}"/>
          </ac:picMkLst>
        </pc:picChg>
      </pc:sldChg>
      <pc:sldChg chg="modSp mod">
        <pc:chgData name="延齡 楊" userId="3b99287881d56c4f" providerId="LiveId" clId="{CBF65470-5055-D847-AE95-8DC0D0FDF071}" dt="2020-09-03T22:15:21.156" v="8" actId="20577"/>
        <pc:sldMkLst>
          <pc:docMk/>
          <pc:sldMk cId="437657657" sldId="554"/>
        </pc:sldMkLst>
        <pc:spChg chg="mod">
          <ac:chgData name="延齡 楊" userId="3b99287881d56c4f" providerId="LiveId" clId="{CBF65470-5055-D847-AE95-8DC0D0FDF071}" dt="2020-09-03T22:15:21.156" v="8" actId="20577"/>
          <ac:spMkLst>
            <pc:docMk/>
            <pc:sldMk cId="437657657" sldId="554"/>
            <ac:spMk id="15" creationId="{2DCEC527-55A3-A24F-8F9D-3265CE18C829}"/>
          </ac:spMkLst>
        </pc:spChg>
      </pc:sldChg>
      <pc:sldChg chg="addSp delSp modSp mod delAnim">
        <pc:chgData name="延齡 楊" userId="3b99287881d56c4f" providerId="LiveId" clId="{CBF65470-5055-D847-AE95-8DC0D0FDF071}" dt="2020-09-03T22:19:55.413" v="32" actId="167"/>
        <pc:sldMkLst>
          <pc:docMk/>
          <pc:sldMk cId="2384492038" sldId="575"/>
        </pc:sldMkLst>
        <pc:picChg chg="del">
          <ac:chgData name="延齡 楊" userId="3b99287881d56c4f" providerId="LiveId" clId="{CBF65470-5055-D847-AE95-8DC0D0FDF071}" dt="2020-09-03T22:19:49.661" v="30" actId="478"/>
          <ac:picMkLst>
            <pc:docMk/>
            <pc:sldMk cId="2384492038" sldId="575"/>
            <ac:picMk id="3" creationId="{AD2ADC39-713F-964A-9D43-94DC2C795483}"/>
          </ac:picMkLst>
        </pc:picChg>
        <pc:picChg chg="del">
          <ac:chgData name="延齡 楊" userId="3b99287881d56c4f" providerId="LiveId" clId="{CBF65470-5055-D847-AE95-8DC0D0FDF071}" dt="2020-09-03T22:18:59.867" v="19" actId="478"/>
          <ac:picMkLst>
            <pc:docMk/>
            <pc:sldMk cId="2384492038" sldId="575"/>
            <ac:picMk id="14" creationId="{849F4C77-B3B3-C242-8817-046FC8C2EE15}"/>
          </ac:picMkLst>
        </pc:picChg>
        <pc:picChg chg="add mod">
          <ac:chgData name="延齡 楊" userId="3b99287881d56c4f" providerId="LiveId" clId="{CBF65470-5055-D847-AE95-8DC0D0FDF071}" dt="2020-09-03T22:19:05.346" v="21" actId="167"/>
          <ac:picMkLst>
            <pc:docMk/>
            <pc:sldMk cId="2384492038" sldId="575"/>
            <ac:picMk id="45" creationId="{0F0B9928-046D-0542-B0AB-957041EF33D1}"/>
          </ac:picMkLst>
        </pc:picChg>
        <pc:picChg chg="add mod">
          <ac:chgData name="延齡 楊" userId="3b99287881d56c4f" providerId="LiveId" clId="{CBF65470-5055-D847-AE95-8DC0D0FDF071}" dt="2020-09-03T22:19:55.413" v="32" actId="167"/>
          <ac:picMkLst>
            <pc:docMk/>
            <pc:sldMk cId="2384492038" sldId="575"/>
            <ac:picMk id="46" creationId="{1F4D8216-9126-A849-BAC9-CA6CD0D568EA}"/>
          </ac:picMkLst>
        </pc:picChg>
      </pc:sldChg>
    </pc:docChg>
  </pc:docChgLst>
  <pc:docChgLst>
    <pc:chgData name="延齡 楊" userId="3b99287881d56c4f" providerId="LiveId" clId="{0569E127-7AEB-9C45-8354-4F119A17C9F5}"/>
    <pc:docChg chg="delSld modSld">
      <pc:chgData name="延齡 楊" userId="3b99287881d56c4f" providerId="LiveId" clId="{0569E127-7AEB-9C45-8354-4F119A17C9F5}" dt="2020-07-07T03:59:38.113" v="203" actId="20577"/>
      <pc:docMkLst>
        <pc:docMk/>
      </pc:docMkLst>
      <pc:sldChg chg="modNotesTx">
        <pc:chgData name="延齡 楊" userId="3b99287881d56c4f" providerId="LiveId" clId="{0569E127-7AEB-9C45-8354-4F119A17C9F5}" dt="2020-07-06T19:10:48.318" v="173" actId="20577"/>
        <pc:sldMkLst>
          <pc:docMk/>
          <pc:sldMk cId="4019958686" sldId="258"/>
        </pc:sldMkLst>
      </pc:sldChg>
      <pc:sldChg chg="modNotesTx">
        <pc:chgData name="延齡 楊" userId="3b99287881d56c4f" providerId="LiveId" clId="{0569E127-7AEB-9C45-8354-4F119A17C9F5}" dt="2020-07-06T19:10:37.298" v="169" actId="20577"/>
        <pc:sldMkLst>
          <pc:docMk/>
          <pc:sldMk cId="32313902" sldId="259"/>
        </pc:sldMkLst>
      </pc:sldChg>
      <pc:sldChg chg="modNotesTx">
        <pc:chgData name="延齡 楊" userId="3b99287881d56c4f" providerId="LiveId" clId="{0569E127-7AEB-9C45-8354-4F119A17C9F5}" dt="2020-07-06T19:09:26.538" v="145" actId="20577"/>
        <pc:sldMkLst>
          <pc:docMk/>
          <pc:sldMk cId="363200722" sldId="261"/>
        </pc:sldMkLst>
      </pc:sldChg>
      <pc:sldChg chg="modNotesTx">
        <pc:chgData name="延齡 楊" userId="3b99287881d56c4f" providerId="LiveId" clId="{0569E127-7AEB-9C45-8354-4F119A17C9F5}" dt="2020-07-06T19:09:12.872" v="140" actId="20577"/>
        <pc:sldMkLst>
          <pc:docMk/>
          <pc:sldMk cId="3337739141" sldId="262"/>
        </pc:sldMkLst>
      </pc:sldChg>
      <pc:sldChg chg="modNotesTx">
        <pc:chgData name="延齡 楊" userId="3b99287881d56c4f" providerId="LiveId" clId="{0569E127-7AEB-9C45-8354-4F119A17C9F5}" dt="2020-07-06T19:11:10.280" v="179" actId="20577"/>
        <pc:sldMkLst>
          <pc:docMk/>
          <pc:sldMk cId="2915566613" sldId="273"/>
        </pc:sldMkLst>
      </pc:sldChg>
      <pc:sldChg chg="modNotesTx">
        <pc:chgData name="延齡 楊" userId="3b99287881d56c4f" providerId="LiveId" clId="{0569E127-7AEB-9C45-8354-4F119A17C9F5}" dt="2020-07-06T19:11:29.307" v="183" actId="20577"/>
        <pc:sldMkLst>
          <pc:docMk/>
          <pc:sldMk cId="1180066699" sldId="276"/>
        </pc:sldMkLst>
      </pc:sldChg>
      <pc:sldChg chg="modNotesTx">
        <pc:chgData name="延齡 楊" userId="3b99287881d56c4f" providerId="LiveId" clId="{0569E127-7AEB-9C45-8354-4F119A17C9F5}" dt="2020-07-06T19:11:16.419" v="180" actId="20577"/>
        <pc:sldMkLst>
          <pc:docMk/>
          <pc:sldMk cId="1708508525" sldId="279"/>
        </pc:sldMkLst>
      </pc:sldChg>
      <pc:sldChg chg="modNotesTx">
        <pc:chgData name="延齡 楊" userId="3b99287881d56c4f" providerId="LiveId" clId="{0569E127-7AEB-9C45-8354-4F119A17C9F5}" dt="2020-07-06T19:10:45.532" v="172" actId="20577"/>
        <pc:sldMkLst>
          <pc:docMk/>
          <pc:sldMk cId="4117241386" sldId="282"/>
        </pc:sldMkLst>
      </pc:sldChg>
      <pc:sldChg chg="modNotesTx">
        <pc:chgData name="延齡 楊" userId="3b99287881d56c4f" providerId="LiveId" clId="{0569E127-7AEB-9C45-8354-4F119A17C9F5}" dt="2020-07-06T19:10:21.469" v="164" actId="20577"/>
        <pc:sldMkLst>
          <pc:docMk/>
          <pc:sldMk cId="1764952405" sldId="283"/>
        </pc:sldMkLst>
      </pc:sldChg>
      <pc:sldChg chg="modNotesTx">
        <pc:chgData name="延齡 楊" userId="3b99287881d56c4f" providerId="LiveId" clId="{0569E127-7AEB-9C45-8354-4F119A17C9F5}" dt="2020-07-06T19:10:35.092" v="168" actId="20577"/>
        <pc:sldMkLst>
          <pc:docMk/>
          <pc:sldMk cId="2205141424" sldId="288"/>
        </pc:sldMkLst>
      </pc:sldChg>
      <pc:sldChg chg="modNotesTx">
        <pc:chgData name="延齡 楊" userId="3b99287881d56c4f" providerId="LiveId" clId="{0569E127-7AEB-9C45-8354-4F119A17C9F5}" dt="2020-07-06T19:10:15.834" v="162" actId="20577"/>
        <pc:sldMkLst>
          <pc:docMk/>
          <pc:sldMk cId="401034435" sldId="294"/>
        </pc:sldMkLst>
      </pc:sldChg>
      <pc:sldChg chg="modSp modNotesTx">
        <pc:chgData name="延齡 楊" userId="3b99287881d56c4f" providerId="LiveId" clId="{0569E127-7AEB-9C45-8354-4F119A17C9F5}" dt="2020-07-06T19:56:48.087" v="186" actId="20577"/>
        <pc:sldMkLst>
          <pc:docMk/>
          <pc:sldMk cId="2365513556" sldId="295"/>
        </pc:sldMkLst>
        <pc:spChg chg="mod">
          <ac:chgData name="延齡 楊" userId="3b99287881d56c4f" providerId="LiveId" clId="{0569E127-7AEB-9C45-8354-4F119A17C9F5}" dt="2020-07-06T19:56:48.087" v="186" actId="20577"/>
          <ac:spMkLst>
            <pc:docMk/>
            <pc:sldMk cId="2365513556" sldId="295"/>
            <ac:spMk id="24" creationId="{16970C5C-D3A1-7C4A-9D89-8FF1595FAA3C}"/>
          </ac:spMkLst>
        </pc:spChg>
      </pc:sldChg>
      <pc:sldChg chg="modNotesTx">
        <pc:chgData name="延齡 楊" userId="3b99287881d56c4f" providerId="LiveId" clId="{0569E127-7AEB-9C45-8354-4F119A17C9F5}" dt="2020-07-06T19:10:08.390" v="160" actId="20577"/>
        <pc:sldMkLst>
          <pc:docMk/>
          <pc:sldMk cId="253777203" sldId="296"/>
        </pc:sldMkLst>
      </pc:sldChg>
      <pc:sldChg chg="modNotesTx">
        <pc:chgData name="延齡 楊" userId="3b99287881d56c4f" providerId="LiveId" clId="{0569E127-7AEB-9C45-8354-4F119A17C9F5}" dt="2020-07-06T19:09:18.567" v="142" actId="20577"/>
        <pc:sldMkLst>
          <pc:docMk/>
          <pc:sldMk cId="2979081156" sldId="306"/>
        </pc:sldMkLst>
      </pc:sldChg>
      <pc:sldChg chg="modNotesTx">
        <pc:chgData name="延齡 楊" userId="3b99287881d56c4f" providerId="LiveId" clId="{0569E127-7AEB-9C45-8354-4F119A17C9F5}" dt="2020-07-06T19:10:42.989" v="171" actId="20577"/>
        <pc:sldMkLst>
          <pc:docMk/>
          <pc:sldMk cId="2218091690" sldId="331"/>
        </pc:sldMkLst>
      </pc:sldChg>
      <pc:sldChg chg="modNotesTx">
        <pc:chgData name="延齡 楊" userId="3b99287881d56c4f" providerId="LiveId" clId="{0569E127-7AEB-9C45-8354-4F119A17C9F5}" dt="2020-07-06T19:10:32.387" v="167" actId="20577"/>
        <pc:sldMkLst>
          <pc:docMk/>
          <pc:sldMk cId="2231469039" sldId="368"/>
        </pc:sldMkLst>
      </pc:sldChg>
      <pc:sldChg chg="modNotesTx">
        <pc:chgData name="延齡 楊" userId="3b99287881d56c4f" providerId="LiveId" clId="{0569E127-7AEB-9C45-8354-4F119A17C9F5}" dt="2020-07-06T19:10:23.555" v="165" actId="20577"/>
        <pc:sldMkLst>
          <pc:docMk/>
          <pc:sldMk cId="429074935" sldId="374"/>
        </pc:sldMkLst>
      </pc:sldChg>
      <pc:sldChg chg="modNotesTx">
        <pc:chgData name="延齡 楊" userId="3b99287881d56c4f" providerId="LiveId" clId="{0569E127-7AEB-9C45-8354-4F119A17C9F5}" dt="2020-07-06T19:09:21.150" v="143" actId="20577"/>
        <pc:sldMkLst>
          <pc:docMk/>
          <pc:sldMk cId="3872259648" sldId="380"/>
        </pc:sldMkLst>
      </pc:sldChg>
      <pc:sldChg chg="modNotesTx">
        <pc:chgData name="延齡 楊" userId="3b99287881d56c4f" providerId="LiveId" clId="{0569E127-7AEB-9C45-8354-4F119A17C9F5}" dt="2020-07-06T19:10:54.094" v="175" actId="20577"/>
        <pc:sldMkLst>
          <pc:docMk/>
          <pc:sldMk cId="2159696706" sldId="397"/>
        </pc:sldMkLst>
      </pc:sldChg>
      <pc:sldChg chg="modNotesTx">
        <pc:chgData name="延齡 楊" userId="3b99287881d56c4f" providerId="LiveId" clId="{0569E127-7AEB-9C45-8354-4F119A17C9F5}" dt="2020-07-06T19:10:40.281" v="170" actId="20577"/>
        <pc:sldMkLst>
          <pc:docMk/>
          <pc:sldMk cId="4050472248" sldId="400"/>
        </pc:sldMkLst>
      </pc:sldChg>
      <pc:sldChg chg="modNotesTx">
        <pc:chgData name="延齡 楊" userId="3b99287881d56c4f" providerId="LiveId" clId="{0569E127-7AEB-9C45-8354-4F119A17C9F5}" dt="2020-07-06T19:11:26.130" v="182" actId="20577"/>
        <pc:sldMkLst>
          <pc:docMk/>
          <pc:sldMk cId="1270423393" sldId="443"/>
        </pc:sldMkLst>
      </pc:sldChg>
      <pc:sldChg chg="modNotesTx">
        <pc:chgData name="延齡 楊" userId="3b99287881d56c4f" providerId="LiveId" clId="{0569E127-7AEB-9C45-8354-4F119A17C9F5}" dt="2020-07-06T19:10:29.216" v="166" actId="20577"/>
        <pc:sldMkLst>
          <pc:docMk/>
          <pc:sldMk cId="2410168699" sldId="445"/>
        </pc:sldMkLst>
      </pc:sldChg>
      <pc:sldChg chg="modNotesTx">
        <pc:chgData name="延齡 楊" userId="3b99287881d56c4f" providerId="LiveId" clId="{0569E127-7AEB-9C45-8354-4F119A17C9F5}" dt="2020-07-06T19:11:21.473" v="181" actId="20577"/>
        <pc:sldMkLst>
          <pc:docMk/>
          <pc:sldMk cId="383769236" sldId="448"/>
        </pc:sldMkLst>
      </pc:sldChg>
      <pc:sldChg chg="modNotesTx">
        <pc:chgData name="延齡 楊" userId="3b99287881d56c4f" providerId="LiveId" clId="{0569E127-7AEB-9C45-8354-4F119A17C9F5}" dt="2020-07-06T19:10:51.719" v="174" actId="20577"/>
        <pc:sldMkLst>
          <pc:docMk/>
          <pc:sldMk cId="237423548" sldId="458"/>
        </pc:sldMkLst>
      </pc:sldChg>
      <pc:sldChg chg="modNotesTx">
        <pc:chgData name="延齡 楊" userId="3b99287881d56c4f" providerId="LiveId" clId="{0569E127-7AEB-9C45-8354-4F119A17C9F5}" dt="2020-07-06T19:10:59.064" v="177" actId="20577"/>
        <pc:sldMkLst>
          <pc:docMk/>
          <pc:sldMk cId="3206662612" sldId="460"/>
        </pc:sldMkLst>
      </pc:sldChg>
      <pc:sldChg chg="modNotesTx">
        <pc:chgData name="延齡 楊" userId="3b99287881d56c4f" providerId="LiveId" clId="{0569E127-7AEB-9C45-8354-4F119A17C9F5}" dt="2020-07-06T19:09:52.303" v="155" actId="20577"/>
        <pc:sldMkLst>
          <pc:docMk/>
          <pc:sldMk cId="2944186512" sldId="473"/>
        </pc:sldMkLst>
      </pc:sldChg>
      <pc:sldChg chg="modNotesTx">
        <pc:chgData name="延齡 楊" userId="3b99287881d56c4f" providerId="LiveId" clId="{0569E127-7AEB-9C45-8354-4F119A17C9F5}" dt="2020-07-06T19:10:00.276" v="157" actId="20577"/>
        <pc:sldMkLst>
          <pc:docMk/>
          <pc:sldMk cId="51539733" sldId="474"/>
        </pc:sldMkLst>
      </pc:sldChg>
      <pc:sldChg chg="modNotesTx">
        <pc:chgData name="延齡 楊" userId="3b99287881d56c4f" providerId="LiveId" clId="{0569E127-7AEB-9C45-8354-4F119A17C9F5}" dt="2020-07-06T19:09:55.320" v="156" actId="20577"/>
        <pc:sldMkLst>
          <pc:docMk/>
          <pc:sldMk cId="3659772438" sldId="475"/>
        </pc:sldMkLst>
      </pc:sldChg>
      <pc:sldChg chg="modNotesTx">
        <pc:chgData name="延齡 楊" userId="3b99287881d56c4f" providerId="LiveId" clId="{0569E127-7AEB-9C45-8354-4F119A17C9F5}" dt="2020-07-06T19:09:34.783" v="148" actId="20577"/>
        <pc:sldMkLst>
          <pc:docMk/>
          <pc:sldMk cId="1323408573" sldId="476"/>
        </pc:sldMkLst>
      </pc:sldChg>
      <pc:sldChg chg="modNotesTx">
        <pc:chgData name="延齡 楊" userId="3b99287881d56c4f" providerId="LiveId" clId="{0569E127-7AEB-9C45-8354-4F119A17C9F5}" dt="2020-07-06T19:09:39.994" v="150" actId="20577"/>
        <pc:sldMkLst>
          <pc:docMk/>
          <pc:sldMk cId="339447962" sldId="477"/>
        </pc:sldMkLst>
      </pc:sldChg>
      <pc:sldChg chg="modNotesTx">
        <pc:chgData name="延齡 楊" userId="3b99287881d56c4f" providerId="LiveId" clId="{0569E127-7AEB-9C45-8354-4F119A17C9F5}" dt="2020-07-06T19:09:47.455" v="153" actId="20577"/>
        <pc:sldMkLst>
          <pc:docMk/>
          <pc:sldMk cId="2001039292" sldId="478"/>
        </pc:sldMkLst>
      </pc:sldChg>
      <pc:sldChg chg="modNotesTx">
        <pc:chgData name="延齡 楊" userId="3b99287881d56c4f" providerId="LiveId" clId="{0569E127-7AEB-9C45-8354-4F119A17C9F5}" dt="2020-07-06T19:09:49.973" v="154" actId="20577"/>
        <pc:sldMkLst>
          <pc:docMk/>
          <pc:sldMk cId="2870495665" sldId="479"/>
        </pc:sldMkLst>
      </pc:sldChg>
      <pc:sldChg chg="modNotesTx">
        <pc:chgData name="延齡 楊" userId="3b99287881d56c4f" providerId="LiveId" clId="{0569E127-7AEB-9C45-8354-4F119A17C9F5}" dt="2020-07-06T19:09:45.210" v="152" actId="20577"/>
        <pc:sldMkLst>
          <pc:docMk/>
          <pc:sldMk cId="2484190506" sldId="480"/>
        </pc:sldMkLst>
      </pc:sldChg>
      <pc:sldChg chg="modNotesTx">
        <pc:chgData name="延齡 楊" userId="3b99287881d56c4f" providerId="LiveId" clId="{0569E127-7AEB-9C45-8354-4F119A17C9F5}" dt="2020-07-06T19:09:37.015" v="149" actId="20577"/>
        <pc:sldMkLst>
          <pc:docMk/>
          <pc:sldMk cId="4155947881" sldId="481"/>
        </pc:sldMkLst>
      </pc:sldChg>
      <pc:sldChg chg="modNotesTx">
        <pc:chgData name="延齡 楊" userId="3b99287881d56c4f" providerId="LiveId" clId="{0569E127-7AEB-9C45-8354-4F119A17C9F5}" dt="2020-07-06T19:09:23.867" v="144" actId="20577"/>
        <pc:sldMkLst>
          <pc:docMk/>
          <pc:sldMk cId="1889418123" sldId="510"/>
        </pc:sldMkLst>
      </pc:sldChg>
      <pc:sldChg chg="modSp modNotesTx">
        <pc:chgData name="延齡 楊" userId="3b99287881d56c4f" providerId="LiveId" clId="{0569E127-7AEB-9C45-8354-4F119A17C9F5}" dt="2020-07-06T20:09:13.618" v="200" actId="20577"/>
        <pc:sldMkLst>
          <pc:docMk/>
          <pc:sldMk cId="323822687" sldId="511"/>
        </pc:sldMkLst>
        <pc:spChg chg="mod">
          <ac:chgData name="延齡 楊" userId="3b99287881d56c4f" providerId="LiveId" clId="{0569E127-7AEB-9C45-8354-4F119A17C9F5}" dt="2020-07-06T20:09:07.931" v="195" actId="20577"/>
          <ac:spMkLst>
            <pc:docMk/>
            <pc:sldMk cId="323822687" sldId="511"/>
            <ac:spMk id="45" creationId="{7641185B-B499-0E46-A09A-7FE437DD7FE4}"/>
          </ac:spMkLst>
        </pc:spChg>
        <pc:spChg chg="mod">
          <ac:chgData name="延齡 楊" userId="3b99287881d56c4f" providerId="LiveId" clId="{0569E127-7AEB-9C45-8354-4F119A17C9F5}" dt="2020-07-06T20:09:13.618" v="200" actId="20577"/>
          <ac:spMkLst>
            <pc:docMk/>
            <pc:sldMk cId="323822687" sldId="511"/>
            <ac:spMk id="46" creationId="{665D07C8-6AAF-C740-B914-638E12D9AC5B}"/>
          </ac:spMkLst>
        </pc:spChg>
      </pc:sldChg>
      <pc:sldChg chg="modSp modNotesTx">
        <pc:chgData name="延齡 楊" userId="3b99287881d56c4f" providerId="LiveId" clId="{0569E127-7AEB-9C45-8354-4F119A17C9F5}" dt="2020-07-07T03:59:38.113" v="203" actId="20577"/>
        <pc:sldMkLst>
          <pc:docMk/>
          <pc:sldMk cId="3462253652" sldId="516"/>
        </pc:sldMkLst>
        <pc:spChg chg="mod">
          <ac:chgData name="延齡 楊" userId="3b99287881d56c4f" providerId="LiveId" clId="{0569E127-7AEB-9C45-8354-4F119A17C9F5}" dt="2020-07-07T03:59:38.113" v="203" actId="20577"/>
          <ac:spMkLst>
            <pc:docMk/>
            <pc:sldMk cId="3462253652" sldId="516"/>
            <ac:spMk id="6" creationId="{283C416D-DA1A-F543-92FE-54540C8AD4EB}"/>
          </ac:spMkLst>
        </pc:spChg>
      </pc:sldChg>
      <pc:sldChg chg="modNotesTx">
        <pc:chgData name="延齡 楊" userId="3b99287881d56c4f" providerId="LiveId" clId="{0569E127-7AEB-9C45-8354-4F119A17C9F5}" dt="2020-07-06T19:10:06.219" v="159" actId="20577"/>
        <pc:sldMkLst>
          <pc:docMk/>
          <pc:sldMk cId="138423846" sldId="517"/>
        </pc:sldMkLst>
      </pc:sldChg>
      <pc:sldChg chg="modNotesTx">
        <pc:chgData name="延齡 楊" userId="3b99287881d56c4f" providerId="LiveId" clId="{0569E127-7AEB-9C45-8354-4F119A17C9F5}" dt="2020-07-06T19:09:42.223" v="151" actId="20577"/>
        <pc:sldMkLst>
          <pc:docMk/>
          <pc:sldMk cId="2352864852" sldId="518"/>
        </pc:sldMkLst>
      </pc:sldChg>
      <pc:sldChg chg="modNotesTx">
        <pc:chgData name="延齡 楊" userId="3b99287881d56c4f" providerId="LiveId" clId="{0569E127-7AEB-9C45-8354-4F119A17C9F5}" dt="2020-07-06T19:09:15.423" v="141" actId="20577"/>
        <pc:sldMkLst>
          <pc:docMk/>
          <pc:sldMk cId="3496168535" sldId="519"/>
        </pc:sldMkLst>
      </pc:sldChg>
      <pc:sldChg chg="modNotesTx">
        <pc:chgData name="延齡 楊" userId="3b99287881d56c4f" providerId="LiveId" clId="{0569E127-7AEB-9C45-8354-4F119A17C9F5}" dt="2020-07-06T19:09:32.268" v="147" actId="20577"/>
        <pc:sldMkLst>
          <pc:docMk/>
          <pc:sldMk cId="832872947" sldId="520"/>
        </pc:sldMkLst>
      </pc:sldChg>
      <pc:sldChg chg="modNotesTx">
        <pc:chgData name="延齡 楊" userId="3b99287881d56c4f" providerId="LiveId" clId="{0569E127-7AEB-9C45-8354-4F119A17C9F5}" dt="2020-07-06T19:10:18.936" v="163" actId="20577"/>
        <pc:sldMkLst>
          <pc:docMk/>
          <pc:sldMk cId="1710096165" sldId="521"/>
        </pc:sldMkLst>
      </pc:sldChg>
      <pc:sldChg chg="modNotesTx">
        <pc:chgData name="延齡 楊" userId="3b99287881d56c4f" providerId="LiveId" clId="{0569E127-7AEB-9C45-8354-4F119A17C9F5}" dt="2020-07-06T19:10:03.098" v="158" actId="20577"/>
        <pc:sldMkLst>
          <pc:docMk/>
          <pc:sldMk cId="988373800" sldId="522"/>
        </pc:sldMkLst>
      </pc:sldChg>
      <pc:sldChg chg="modNotesTx">
        <pc:chgData name="延齡 楊" userId="3b99287881d56c4f" providerId="LiveId" clId="{0569E127-7AEB-9C45-8354-4F119A17C9F5}" dt="2020-07-06T19:09:28.751" v="146" actId="20577"/>
        <pc:sldMkLst>
          <pc:docMk/>
          <pc:sldMk cId="1612453521" sldId="523"/>
        </pc:sldMkLst>
      </pc:sldChg>
      <pc:sldChg chg="modNotesTx">
        <pc:chgData name="延齡 楊" userId="3b99287881d56c4f" providerId="LiveId" clId="{0569E127-7AEB-9C45-8354-4F119A17C9F5}" dt="2020-07-06T19:10:56.535" v="176" actId="20577"/>
        <pc:sldMkLst>
          <pc:docMk/>
          <pc:sldMk cId="3527771540" sldId="552"/>
        </pc:sldMkLst>
      </pc:sldChg>
      <pc:sldChg chg="modNotesTx">
        <pc:chgData name="延齡 楊" userId="3b99287881d56c4f" providerId="LiveId" clId="{0569E127-7AEB-9C45-8354-4F119A17C9F5}" dt="2020-07-06T19:11:02.500" v="178" actId="20577"/>
        <pc:sldMkLst>
          <pc:docMk/>
          <pc:sldMk cId="3161142944" sldId="553"/>
        </pc:sldMkLst>
      </pc:sldChg>
    </pc:docChg>
  </pc:docChgLst>
  <pc:docChgLst>
    <pc:chgData name="延齡 楊" userId="3b99287881d56c4f" providerId="LiveId" clId="{5AC49913-9D64-DE4A-9B55-922856FADCE2}"/>
    <pc:docChg chg="custSel addSld delSld modSld">
      <pc:chgData name="延齡 楊" userId="3b99287881d56c4f" providerId="LiveId" clId="{5AC49913-9D64-DE4A-9B55-922856FADCE2}" dt="2020-09-05T15:18:52.016" v="16" actId="20577"/>
      <pc:docMkLst>
        <pc:docMk/>
      </pc:docMkLst>
      <pc:sldChg chg="modSp">
        <pc:chgData name="延齡 楊" userId="3b99287881d56c4f" providerId="LiveId" clId="{5AC49913-9D64-DE4A-9B55-922856FADCE2}" dt="2020-09-05T15:18:52.016" v="16" actId="20577"/>
        <pc:sldMkLst>
          <pc:docMk/>
          <pc:sldMk cId="401034435" sldId="294"/>
        </pc:sldMkLst>
        <pc:spChg chg="mod">
          <ac:chgData name="延齡 楊" userId="3b99287881d56c4f" providerId="LiveId" clId="{5AC49913-9D64-DE4A-9B55-922856FADCE2}" dt="2020-09-05T15:18:52.016" v="16" actId="20577"/>
          <ac:spMkLst>
            <pc:docMk/>
            <pc:sldMk cId="401034435" sldId="294"/>
            <ac:spMk id="3" creationId="{A34FCD63-54E8-6C4F-9CD1-87451F552A11}"/>
          </ac:spMkLst>
        </pc:spChg>
      </pc:sldChg>
      <pc:sldChg chg="addSp delSp modSp add del mod">
        <pc:chgData name="延齡 楊" userId="3b99287881d56c4f" providerId="LiveId" clId="{5AC49913-9D64-DE4A-9B55-922856FADCE2}" dt="2020-09-03T23:24:36.639" v="15" actId="2696"/>
        <pc:sldMkLst>
          <pc:docMk/>
          <pc:sldMk cId="1007350702" sldId="576"/>
        </pc:sldMkLst>
        <pc:spChg chg="del">
          <ac:chgData name="延齡 楊" userId="3b99287881d56c4f" providerId="LiveId" clId="{5AC49913-9D64-DE4A-9B55-922856FADCE2}" dt="2020-09-03T23:22:24.724" v="3" actId="478"/>
          <ac:spMkLst>
            <pc:docMk/>
            <pc:sldMk cId="1007350702" sldId="576"/>
            <ac:spMk id="2" creationId="{44983B45-0DF8-8541-8234-FFD7C80EA02E}"/>
          </ac:spMkLst>
        </pc:spChg>
        <pc:spChg chg="add mod">
          <ac:chgData name="延齡 楊" userId="3b99287881d56c4f" providerId="LiveId" clId="{5AC49913-9D64-DE4A-9B55-922856FADCE2}" dt="2020-09-03T23:23:22.992" v="14" actId="12789"/>
          <ac:spMkLst>
            <pc:docMk/>
            <pc:sldMk cId="1007350702" sldId="576"/>
            <ac:spMk id="3" creationId="{8ACC28F2-1368-614B-B696-A642EDE3FD45}"/>
          </ac:spMkLst>
        </pc:spChg>
        <pc:spChg chg="del">
          <ac:chgData name="延齡 楊" userId="3b99287881d56c4f" providerId="LiveId" clId="{5AC49913-9D64-DE4A-9B55-922856FADCE2}" dt="2020-09-03T23:22:13.408" v="1" actId="478"/>
          <ac:spMkLst>
            <pc:docMk/>
            <pc:sldMk cId="1007350702" sldId="576"/>
            <ac:spMk id="4" creationId="{90DED2CD-9744-6842-B3CE-F450BDC62CF8}"/>
          </ac:spMkLst>
        </pc:spChg>
        <pc:spChg chg="del">
          <ac:chgData name="延齡 楊" userId="3b99287881d56c4f" providerId="LiveId" clId="{5AC49913-9D64-DE4A-9B55-922856FADCE2}" dt="2020-09-03T23:22:24.724" v="3" actId="478"/>
          <ac:spMkLst>
            <pc:docMk/>
            <pc:sldMk cId="1007350702" sldId="576"/>
            <ac:spMk id="12" creationId="{657F4A91-D6B2-FF4F-AC71-E2F5BED520C4}"/>
          </ac:spMkLst>
        </pc:spChg>
        <pc:spChg chg="del">
          <ac:chgData name="延齡 楊" userId="3b99287881d56c4f" providerId="LiveId" clId="{5AC49913-9D64-DE4A-9B55-922856FADCE2}" dt="2020-09-03T23:22:14.771" v="2" actId="478"/>
          <ac:spMkLst>
            <pc:docMk/>
            <pc:sldMk cId="1007350702" sldId="576"/>
            <ac:spMk id="14" creationId="{DD8F3126-A5C0-8643-A50A-5D4D0600E67D}"/>
          </ac:spMkLst>
        </pc:spChg>
        <pc:spChg chg="del">
          <ac:chgData name="延齡 楊" userId="3b99287881d56c4f" providerId="LiveId" clId="{5AC49913-9D64-DE4A-9B55-922856FADCE2}" dt="2020-09-03T23:22:24.724" v="3" actId="478"/>
          <ac:spMkLst>
            <pc:docMk/>
            <pc:sldMk cId="1007350702" sldId="576"/>
            <ac:spMk id="15" creationId="{5104A3D4-4C2F-499A-8DD8-5F4D7A91FAD3}"/>
          </ac:spMkLst>
        </pc:spChg>
        <pc:spChg chg="del">
          <ac:chgData name="延齡 楊" userId="3b99287881d56c4f" providerId="LiveId" clId="{5AC49913-9D64-DE4A-9B55-922856FADCE2}" dt="2020-09-03T23:22:24.724" v="3" actId="478"/>
          <ac:spMkLst>
            <pc:docMk/>
            <pc:sldMk cId="1007350702" sldId="576"/>
            <ac:spMk id="16" creationId="{EE532288-3299-1D43-B7C9-59E6F957B5AA}"/>
          </ac:spMkLst>
        </pc:spChg>
        <pc:spChg chg="del">
          <ac:chgData name="延齡 楊" userId="3b99287881d56c4f" providerId="LiveId" clId="{5AC49913-9D64-DE4A-9B55-922856FADCE2}" dt="2020-09-03T23:22:24.724" v="3" actId="478"/>
          <ac:spMkLst>
            <pc:docMk/>
            <pc:sldMk cId="1007350702" sldId="576"/>
            <ac:spMk id="18" creationId="{D71C28EE-80F2-4E1E-B104-4E64F1ABDB5D}"/>
          </ac:spMkLst>
        </pc:spChg>
        <pc:spChg chg="del">
          <ac:chgData name="延齡 楊" userId="3b99287881d56c4f" providerId="LiveId" clId="{5AC49913-9D64-DE4A-9B55-922856FADCE2}" dt="2020-09-03T23:22:24.724" v="3" actId="478"/>
          <ac:spMkLst>
            <pc:docMk/>
            <pc:sldMk cId="1007350702" sldId="576"/>
            <ac:spMk id="19" creationId="{39DF53E5-3C9D-6845-BCC8-1698C9C4AFE7}"/>
          </ac:spMkLst>
        </pc:spChg>
        <pc:spChg chg="del">
          <ac:chgData name="延齡 楊" userId="3b99287881d56c4f" providerId="LiveId" clId="{5AC49913-9D64-DE4A-9B55-922856FADCE2}" dt="2020-09-03T23:22:24.724" v="3" actId="478"/>
          <ac:spMkLst>
            <pc:docMk/>
            <pc:sldMk cId="1007350702" sldId="576"/>
            <ac:spMk id="20" creationId="{AEE276CF-36A2-AB47-AA38-2FC711EC418D}"/>
          </ac:spMkLst>
        </pc:spChg>
        <pc:picChg chg="del">
          <ac:chgData name="延齡 楊" userId="3b99287881d56c4f" providerId="LiveId" clId="{5AC49913-9D64-DE4A-9B55-922856FADCE2}" dt="2020-09-03T23:22:24.724" v="3" actId="478"/>
          <ac:picMkLst>
            <pc:docMk/>
            <pc:sldMk cId="1007350702" sldId="576"/>
            <ac:picMk id="5" creationId="{8C3157A5-9F70-B64E-83D6-1F55E75F1BC7}"/>
          </ac:picMkLst>
        </pc:picChg>
        <pc:picChg chg="del">
          <ac:chgData name="延齡 楊" userId="3b99287881d56c4f" providerId="LiveId" clId="{5AC49913-9D64-DE4A-9B55-922856FADCE2}" dt="2020-09-03T23:22:24.724" v="3" actId="478"/>
          <ac:picMkLst>
            <pc:docMk/>
            <pc:sldMk cId="1007350702" sldId="576"/>
            <ac:picMk id="11" creationId="{AD850AE6-7142-498C-AFA5-4A21C6411792}"/>
          </ac:picMkLst>
        </pc:picChg>
        <pc:picChg chg="del">
          <ac:chgData name="延齡 楊" userId="3b99287881d56c4f" providerId="LiveId" clId="{5AC49913-9D64-DE4A-9B55-922856FADCE2}" dt="2020-09-03T23:22:24.724" v="3" actId="478"/>
          <ac:picMkLst>
            <pc:docMk/>
            <pc:sldMk cId="1007350702" sldId="576"/>
            <ac:picMk id="13" creationId="{BD15E2F5-E578-6443-8DA7-65D0D6B45EF4}"/>
          </ac:picMkLst>
        </pc:picChg>
        <pc:picChg chg="del">
          <ac:chgData name="延齡 楊" userId="3b99287881d56c4f" providerId="LiveId" clId="{5AC49913-9D64-DE4A-9B55-922856FADCE2}" dt="2020-09-03T23:22:24.724" v="3" actId="478"/>
          <ac:picMkLst>
            <pc:docMk/>
            <pc:sldMk cId="1007350702" sldId="576"/>
            <ac:picMk id="17" creationId="{9CDD19B6-1306-4251-860E-2E56F47D40B8}"/>
          </ac:picMkLst>
        </pc:picChg>
      </pc:sldChg>
    </pc:docChg>
  </pc:docChgLst>
  <pc:docChgLst>
    <pc:chgData userId="3b99287881d56c4f" providerId="LiveId" clId="{D48EACF1-4540-4668-98F5-75A277268107}"/>
    <pc:docChg chg="undo custSel addSld modSld sldOrd">
      <pc:chgData name="" userId="3b99287881d56c4f" providerId="LiveId" clId="{D48EACF1-4540-4668-98F5-75A277268107}" dt="2020-09-03T21:57:48.626" v="601" actId="1076"/>
      <pc:docMkLst>
        <pc:docMk/>
      </pc:docMkLst>
      <pc:sldChg chg="delSp modSp delAnim">
        <pc:chgData name="" userId="3b99287881d56c4f" providerId="LiveId" clId="{D48EACF1-4540-4668-98F5-75A277268107}" dt="2020-09-03T20:47:50.871" v="69" actId="6549"/>
        <pc:sldMkLst>
          <pc:docMk/>
          <pc:sldMk cId="2236774229" sldId="307"/>
        </pc:sldMkLst>
        <pc:spChg chg="mod">
          <ac:chgData name="" userId="3b99287881d56c4f" providerId="LiveId" clId="{D48EACF1-4540-4668-98F5-75A277268107}" dt="2020-09-03T20:45:28.126" v="67" actId="1076"/>
          <ac:spMkLst>
            <pc:docMk/>
            <pc:sldMk cId="2236774229" sldId="307"/>
            <ac:spMk id="2" creationId="{97365A68-F860-4CE1-B383-92DD8F3F82EC}"/>
          </ac:spMkLst>
        </pc:spChg>
        <pc:spChg chg="del">
          <ac:chgData name="" userId="3b99287881d56c4f" providerId="LiveId" clId="{D48EACF1-4540-4668-98F5-75A277268107}" dt="2020-09-03T20:41:38.036" v="21" actId="478"/>
          <ac:spMkLst>
            <pc:docMk/>
            <pc:sldMk cId="2236774229" sldId="307"/>
            <ac:spMk id="3" creationId="{0CB868F4-7EEC-C344-B8D4-4293DE6312AD}"/>
          </ac:spMkLst>
        </pc:spChg>
        <pc:spChg chg="mod">
          <ac:chgData name="" userId="3b99287881d56c4f" providerId="LiveId" clId="{D48EACF1-4540-4668-98F5-75A277268107}" dt="2020-09-03T20:45:28.126" v="67" actId="1076"/>
          <ac:spMkLst>
            <pc:docMk/>
            <pc:sldMk cId="2236774229" sldId="307"/>
            <ac:spMk id="4" creationId="{B574697E-51A6-4558-9822-DF1B5EADA288}"/>
          </ac:spMkLst>
        </pc:spChg>
        <pc:spChg chg="del">
          <ac:chgData name="" userId="3b99287881d56c4f" providerId="LiveId" clId="{D48EACF1-4540-4668-98F5-75A277268107}" dt="2020-09-03T20:41:38.036" v="21" actId="478"/>
          <ac:spMkLst>
            <pc:docMk/>
            <pc:sldMk cId="2236774229" sldId="307"/>
            <ac:spMk id="6" creationId="{5921955C-4E5B-1D4C-8726-B7B38A24221C}"/>
          </ac:spMkLst>
        </pc:spChg>
        <pc:spChg chg="mod">
          <ac:chgData name="" userId="3b99287881d56c4f" providerId="LiveId" clId="{D48EACF1-4540-4668-98F5-75A277268107}" dt="2020-09-03T20:44:04.312" v="60" actId="14100"/>
          <ac:spMkLst>
            <pc:docMk/>
            <pc:sldMk cId="2236774229" sldId="307"/>
            <ac:spMk id="7" creationId="{24ACA76B-39D3-1743-BDE3-7AA7201D2715}"/>
          </ac:spMkLst>
        </pc:spChg>
        <pc:spChg chg="mod">
          <ac:chgData name="" userId="3b99287881d56c4f" providerId="LiveId" clId="{D48EACF1-4540-4668-98F5-75A277268107}" dt="2020-09-03T20:43:17.947" v="45" actId="1076"/>
          <ac:spMkLst>
            <pc:docMk/>
            <pc:sldMk cId="2236774229" sldId="307"/>
            <ac:spMk id="8" creationId="{4916F276-01DC-4F40-BABB-DAE36C633FDE}"/>
          </ac:spMkLst>
        </pc:spChg>
        <pc:spChg chg="mod">
          <ac:chgData name="" userId="3b99287881d56c4f" providerId="LiveId" clId="{D48EACF1-4540-4668-98F5-75A277268107}" dt="2020-09-03T20:45:34.416" v="68" actId="1076"/>
          <ac:spMkLst>
            <pc:docMk/>
            <pc:sldMk cId="2236774229" sldId="307"/>
            <ac:spMk id="9" creationId="{0FC74335-1579-8F4F-A87D-9FD0E86239B1}"/>
          </ac:spMkLst>
        </pc:spChg>
        <pc:spChg chg="mod">
          <ac:chgData name="" userId="3b99287881d56c4f" providerId="LiveId" clId="{D48EACF1-4540-4668-98F5-75A277268107}" dt="2020-09-03T20:45:28.126" v="67" actId="1076"/>
          <ac:spMkLst>
            <pc:docMk/>
            <pc:sldMk cId="2236774229" sldId="307"/>
            <ac:spMk id="10" creationId="{18E7AF26-8862-4BD2-8678-32F93DE7FB1F}"/>
          </ac:spMkLst>
        </pc:spChg>
        <pc:spChg chg="mod">
          <ac:chgData name="" userId="3b99287881d56c4f" providerId="LiveId" clId="{D48EACF1-4540-4668-98F5-75A277268107}" dt="2020-09-03T20:45:28.126" v="67" actId="1076"/>
          <ac:spMkLst>
            <pc:docMk/>
            <pc:sldMk cId="2236774229" sldId="307"/>
            <ac:spMk id="12" creationId="{A4CB8254-1D20-4552-9320-EA68E6479AE4}"/>
          </ac:spMkLst>
        </pc:spChg>
        <pc:spChg chg="mod">
          <ac:chgData name="" userId="3b99287881d56c4f" providerId="LiveId" clId="{D48EACF1-4540-4668-98F5-75A277268107}" dt="2020-09-03T20:45:34.416" v="68" actId="1076"/>
          <ac:spMkLst>
            <pc:docMk/>
            <pc:sldMk cId="2236774229" sldId="307"/>
            <ac:spMk id="14" creationId="{A40FD6DC-1E10-45DD-8785-B608240214E6}"/>
          </ac:spMkLst>
        </pc:spChg>
        <pc:spChg chg="mod">
          <ac:chgData name="" userId="3b99287881d56c4f" providerId="LiveId" clId="{D48EACF1-4540-4668-98F5-75A277268107}" dt="2020-09-03T20:47:50.871" v="69" actId="6549"/>
          <ac:spMkLst>
            <pc:docMk/>
            <pc:sldMk cId="2236774229" sldId="307"/>
            <ac:spMk id="15" creationId="{758437DC-F6F7-46FA-B987-ADBD4963CA5E}"/>
          </ac:spMkLst>
        </pc:spChg>
        <pc:spChg chg="mod">
          <ac:chgData name="" userId="3b99287881d56c4f" providerId="LiveId" clId="{D48EACF1-4540-4668-98F5-75A277268107}" dt="2020-09-03T20:45:34.416" v="68" actId="1076"/>
          <ac:spMkLst>
            <pc:docMk/>
            <pc:sldMk cId="2236774229" sldId="307"/>
            <ac:spMk id="16" creationId="{97B9E313-A4FE-414B-B50E-56C4E664B878}"/>
          </ac:spMkLst>
        </pc:spChg>
        <pc:spChg chg="mod">
          <ac:chgData name="" userId="3b99287881d56c4f" providerId="LiveId" clId="{D48EACF1-4540-4668-98F5-75A277268107}" dt="2020-09-03T20:45:34.416" v="68" actId="1076"/>
          <ac:spMkLst>
            <pc:docMk/>
            <pc:sldMk cId="2236774229" sldId="307"/>
            <ac:spMk id="17" creationId="{0A7B30E3-44F8-C840-857B-410B3C6B98A3}"/>
          </ac:spMkLst>
        </pc:spChg>
        <pc:spChg chg="mod">
          <ac:chgData name="" userId="3b99287881d56c4f" providerId="LiveId" clId="{D48EACF1-4540-4668-98F5-75A277268107}" dt="2020-09-03T20:43:59.767" v="59" actId="1076"/>
          <ac:spMkLst>
            <pc:docMk/>
            <pc:sldMk cId="2236774229" sldId="307"/>
            <ac:spMk id="19" creationId="{6D4306AA-2126-0B4E-A780-98B3B2DD14F0}"/>
          </ac:spMkLst>
        </pc:spChg>
        <pc:spChg chg="mod">
          <ac:chgData name="" userId="3b99287881d56c4f" providerId="LiveId" clId="{D48EACF1-4540-4668-98F5-75A277268107}" dt="2020-09-03T20:43:56.717" v="58" actId="1076"/>
          <ac:spMkLst>
            <pc:docMk/>
            <pc:sldMk cId="2236774229" sldId="307"/>
            <ac:spMk id="20" creationId="{D5DBE1D0-1A65-3A48-8CE5-3EF65B2F8135}"/>
          </ac:spMkLst>
        </pc:spChg>
        <pc:spChg chg="mod">
          <ac:chgData name="" userId="3b99287881d56c4f" providerId="LiveId" clId="{D48EACF1-4540-4668-98F5-75A277268107}" dt="2020-09-03T20:44:17.457" v="64" actId="14100"/>
          <ac:spMkLst>
            <pc:docMk/>
            <pc:sldMk cId="2236774229" sldId="307"/>
            <ac:spMk id="21" creationId="{D49E4B47-D84C-E049-AAA1-77C4C8A9AB52}"/>
          </ac:spMkLst>
        </pc:spChg>
        <pc:spChg chg="mod">
          <ac:chgData name="" userId="3b99287881d56c4f" providerId="LiveId" clId="{D48EACF1-4540-4668-98F5-75A277268107}" dt="2020-09-03T20:44:12.237" v="61" actId="1076"/>
          <ac:spMkLst>
            <pc:docMk/>
            <pc:sldMk cId="2236774229" sldId="307"/>
            <ac:spMk id="22" creationId="{BF3E1504-6FCB-4E4A-B676-C81423F0F438}"/>
          </ac:spMkLst>
        </pc:spChg>
        <pc:cxnChg chg="mod">
          <ac:chgData name="" userId="3b99287881d56c4f" providerId="LiveId" clId="{D48EACF1-4540-4668-98F5-75A277268107}" dt="2020-09-03T20:45:34.416" v="68" actId="1076"/>
          <ac:cxnSpMkLst>
            <pc:docMk/>
            <pc:sldMk cId="2236774229" sldId="307"/>
            <ac:cxnSpMk id="11" creationId="{85D5FF97-1245-AC41-800A-76A9F59D2B39}"/>
          </ac:cxnSpMkLst>
        </pc:cxnChg>
        <pc:cxnChg chg="mod">
          <ac:chgData name="" userId="3b99287881d56c4f" providerId="LiveId" clId="{D48EACF1-4540-4668-98F5-75A277268107}" dt="2020-09-03T20:45:34.416" v="68" actId="1076"/>
          <ac:cxnSpMkLst>
            <pc:docMk/>
            <pc:sldMk cId="2236774229" sldId="307"/>
            <ac:cxnSpMk id="13" creationId="{5FC1ED1B-9C64-1C41-9D8E-FD0E3FC794C7}"/>
          </ac:cxnSpMkLst>
        </pc:cxnChg>
      </pc:sldChg>
      <pc:sldChg chg="modSp">
        <pc:chgData name="" userId="3b99287881d56c4f" providerId="LiveId" clId="{D48EACF1-4540-4668-98F5-75A277268107}" dt="2020-09-03T21:20:25.752" v="359" actId="20577"/>
        <pc:sldMkLst>
          <pc:docMk/>
          <pc:sldMk cId="3705005654" sldId="311"/>
        </pc:sldMkLst>
        <pc:spChg chg="mod">
          <ac:chgData name="" userId="3b99287881d56c4f" providerId="LiveId" clId="{D48EACF1-4540-4668-98F5-75A277268107}" dt="2020-09-03T21:20:25.752" v="359" actId="20577"/>
          <ac:spMkLst>
            <pc:docMk/>
            <pc:sldMk cId="3705005654" sldId="311"/>
            <ac:spMk id="45" creationId="{6403DF6C-CD56-394D-840A-F4C3119598E5}"/>
          </ac:spMkLst>
        </pc:spChg>
      </pc:sldChg>
      <pc:sldChg chg="modSp">
        <pc:chgData name="" userId="3b99287881d56c4f" providerId="LiveId" clId="{D48EACF1-4540-4668-98F5-75A277268107}" dt="2020-09-03T21:20:15.818" v="355" actId="20577"/>
        <pc:sldMkLst>
          <pc:docMk/>
          <pc:sldMk cId="2933161258" sldId="429"/>
        </pc:sldMkLst>
        <pc:spChg chg="mod">
          <ac:chgData name="" userId="3b99287881d56c4f" providerId="LiveId" clId="{D48EACF1-4540-4668-98F5-75A277268107}" dt="2020-09-03T21:20:15.818" v="355" actId="20577"/>
          <ac:spMkLst>
            <pc:docMk/>
            <pc:sldMk cId="2933161258" sldId="429"/>
            <ac:spMk id="33" creationId="{239CAB1F-C6F2-1946-BED7-B15BA1FDDE78}"/>
          </ac:spMkLst>
        </pc:spChg>
      </pc:sldChg>
      <pc:sldChg chg="modAnim">
        <pc:chgData name="" userId="3b99287881d56c4f" providerId="LiveId" clId="{D48EACF1-4540-4668-98F5-75A277268107}" dt="2020-09-03T20:30:18.987" v="14"/>
        <pc:sldMkLst>
          <pc:docMk/>
          <pc:sldMk cId="2799096308" sldId="430"/>
        </pc:sldMkLst>
      </pc:sldChg>
      <pc:sldChg chg="modSp">
        <pc:chgData name="" userId="3b99287881d56c4f" providerId="LiveId" clId="{D48EACF1-4540-4668-98F5-75A277268107}" dt="2020-09-03T21:20:37.131" v="365" actId="20577"/>
        <pc:sldMkLst>
          <pc:docMk/>
          <pc:sldMk cId="3788469099" sldId="452"/>
        </pc:sldMkLst>
        <pc:spChg chg="mod">
          <ac:chgData name="" userId="3b99287881d56c4f" providerId="LiveId" clId="{D48EACF1-4540-4668-98F5-75A277268107}" dt="2020-09-03T21:20:37.131" v="365" actId="20577"/>
          <ac:spMkLst>
            <pc:docMk/>
            <pc:sldMk cId="3788469099" sldId="452"/>
            <ac:spMk id="63" creationId="{414C26AE-CE51-5047-8EE0-8DB773302491}"/>
          </ac:spMkLst>
        </pc:spChg>
      </pc:sldChg>
      <pc:sldChg chg="modAnim">
        <pc:chgData name="" userId="3b99287881d56c4f" providerId="LiveId" clId="{D48EACF1-4540-4668-98F5-75A277268107}" dt="2020-09-03T21:12:20.395" v="294"/>
        <pc:sldMkLst>
          <pc:docMk/>
          <pc:sldMk cId="4126489457" sldId="466"/>
        </pc:sldMkLst>
      </pc:sldChg>
      <pc:sldChg chg="modSp">
        <pc:chgData name="" userId="3b99287881d56c4f" providerId="LiveId" clId="{D48EACF1-4540-4668-98F5-75A277268107}" dt="2020-09-03T21:20:42.900" v="367" actId="20577"/>
        <pc:sldMkLst>
          <pc:docMk/>
          <pc:sldMk cId="1673322273" sldId="497"/>
        </pc:sldMkLst>
        <pc:spChg chg="mod">
          <ac:chgData name="" userId="3b99287881d56c4f" providerId="LiveId" clId="{D48EACF1-4540-4668-98F5-75A277268107}" dt="2020-09-03T21:20:42.900" v="367" actId="20577"/>
          <ac:spMkLst>
            <pc:docMk/>
            <pc:sldMk cId="1673322273" sldId="497"/>
            <ac:spMk id="63" creationId="{414C26AE-CE51-5047-8EE0-8DB773302491}"/>
          </ac:spMkLst>
        </pc:spChg>
      </pc:sldChg>
      <pc:sldChg chg="addSp modSp modAnim">
        <pc:chgData name="" userId="3b99287881d56c4f" providerId="LiveId" clId="{D48EACF1-4540-4668-98F5-75A277268107}" dt="2020-09-03T20:58:25.123" v="129"/>
        <pc:sldMkLst>
          <pc:docMk/>
          <pc:sldMk cId="1083911260" sldId="498"/>
        </pc:sldMkLst>
        <pc:spChg chg="add mod">
          <ac:chgData name="" userId="3b99287881d56c4f" providerId="LiveId" clId="{D48EACF1-4540-4668-98F5-75A277268107}" dt="2020-09-03T20:55:56.115" v="72" actId="14100"/>
          <ac:spMkLst>
            <pc:docMk/>
            <pc:sldMk cId="1083911260" sldId="498"/>
            <ac:spMk id="28" creationId="{34A4F858-16F2-4AEC-B1AB-B3DED0ECBF7B}"/>
          </ac:spMkLst>
        </pc:spChg>
        <pc:spChg chg="add mod">
          <ac:chgData name="" userId="3b99287881d56c4f" providerId="LiveId" clId="{D48EACF1-4540-4668-98F5-75A277268107}" dt="2020-09-03T20:56:13.001" v="79" actId="20577"/>
          <ac:spMkLst>
            <pc:docMk/>
            <pc:sldMk cId="1083911260" sldId="498"/>
            <ac:spMk id="29" creationId="{BBFAB8AB-6FA0-4B50-92DA-04146A204BCE}"/>
          </ac:spMkLst>
        </pc:spChg>
        <pc:cxnChg chg="add mod">
          <ac:chgData name="" userId="3b99287881d56c4f" providerId="LiveId" clId="{D48EACF1-4540-4668-98F5-75A277268107}" dt="2020-09-03T20:56:25.180" v="83" actId="14100"/>
          <ac:cxnSpMkLst>
            <pc:docMk/>
            <pc:sldMk cId="1083911260" sldId="498"/>
            <ac:cxnSpMk id="37" creationId="{84D6CBB6-FE08-48E9-8A2F-EB962609FFEB}"/>
          </ac:cxnSpMkLst>
        </pc:cxnChg>
      </pc:sldChg>
      <pc:sldChg chg="modSp">
        <pc:chgData name="" userId="3b99287881d56c4f" providerId="LiveId" clId="{D48EACF1-4540-4668-98F5-75A277268107}" dt="2020-09-03T21:20:49.535" v="369" actId="20577"/>
        <pc:sldMkLst>
          <pc:docMk/>
          <pc:sldMk cId="2815204690" sldId="499"/>
        </pc:sldMkLst>
        <pc:spChg chg="mod">
          <ac:chgData name="" userId="3b99287881d56c4f" providerId="LiveId" clId="{D48EACF1-4540-4668-98F5-75A277268107}" dt="2020-09-03T21:20:49.535" v="369" actId="20577"/>
          <ac:spMkLst>
            <pc:docMk/>
            <pc:sldMk cId="2815204690" sldId="499"/>
            <ac:spMk id="63" creationId="{414C26AE-CE51-5047-8EE0-8DB773302491}"/>
          </ac:spMkLst>
        </pc:spChg>
      </pc:sldChg>
      <pc:sldChg chg="addSp delSp modSp ord delAnim modAnim">
        <pc:chgData name="" userId="3b99287881d56c4f" providerId="LiveId" clId="{D48EACF1-4540-4668-98F5-75A277268107}" dt="2020-09-03T21:24:30.126" v="381"/>
        <pc:sldMkLst>
          <pc:docMk/>
          <pc:sldMk cId="1323690900" sldId="503"/>
        </pc:sldMkLst>
        <pc:spChg chg="mod">
          <ac:chgData name="" userId="3b99287881d56c4f" providerId="LiveId" clId="{D48EACF1-4540-4668-98F5-75A277268107}" dt="2020-09-03T20:59:59.295" v="137" actId="1076"/>
          <ac:spMkLst>
            <pc:docMk/>
            <pc:sldMk cId="1323690900" sldId="503"/>
            <ac:spMk id="4" creationId="{59829B80-38FE-4098-AE18-CD5577DCC7A0}"/>
          </ac:spMkLst>
        </pc:spChg>
        <pc:spChg chg="mod">
          <ac:chgData name="" userId="3b99287881d56c4f" providerId="LiveId" clId="{D48EACF1-4540-4668-98F5-75A277268107}" dt="2020-09-03T20:59:59.295" v="137" actId="1076"/>
          <ac:spMkLst>
            <pc:docMk/>
            <pc:sldMk cId="1323690900" sldId="503"/>
            <ac:spMk id="9" creationId="{DE48B923-4657-4B3D-9BA7-6E88D340D98D}"/>
          </ac:spMkLst>
        </pc:spChg>
        <pc:spChg chg="mod">
          <ac:chgData name="" userId="3b99287881d56c4f" providerId="LiveId" clId="{D48EACF1-4540-4668-98F5-75A277268107}" dt="2020-09-03T21:20:04.196" v="349" actId="20577"/>
          <ac:spMkLst>
            <pc:docMk/>
            <pc:sldMk cId="1323690900" sldId="503"/>
            <ac:spMk id="33" creationId="{239CAB1F-C6F2-1946-BED7-B15BA1FDDE78}"/>
          </ac:spMkLst>
        </pc:spChg>
        <pc:spChg chg="mod">
          <ac:chgData name="" userId="3b99287881d56c4f" providerId="LiveId" clId="{D48EACF1-4540-4668-98F5-75A277268107}" dt="2020-09-03T21:23:59.388" v="377" actId="14100"/>
          <ac:spMkLst>
            <pc:docMk/>
            <pc:sldMk cId="1323690900" sldId="503"/>
            <ac:spMk id="37" creationId="{D3730555-265C-4AE8-84D9-93FD6EE1975D}"/>
          </ac:spMkLst>
        </pc:spChg>
        <pc:spChg chg="mod">
          <ac:chgData name="" userId="3b99287881d56c4f" providerId="LiveId" clId="{D48EACF1-4540-4668-98F5-75A277268107}" dt="2020-09-03T21:17:09.058" v="329" actId="14100"/>
          <ac:spMkLst>
            <pc:docMk/>
            <pc:sldMk cId="1323690900" sldId="503"/>
            <ac:spMk id="40" creationId="{61902CEC-E04D-420E-B4B7-AE67D87FEFC0}"/>
          </ac:spMkLst>
        </pc:spChg>
        <pc:spChg chg="mod">
          <ac:chgData name="" userId="3b99287881d56c4f" providerId="LiveId" clId="{D48EACF1-4540-4668-98F5-75A277268107}" dt="2020-09-03T21:16:56.330" v="328"/>
          <ac:spMkLst>
            <pc:docMk/>
            <pc:sldMk cId="1323690900" sldId="503"/>
            <ac:spMk id="43" creationId="{AFA41506-8F98-43AC-BF95-47A8227284EB}"/>
          </ac:spMkLst>
        </pc:spChg>
        <pc:spChg chg="mod">
          <ac:chgData name="" userId="3b99287881d56c4f" providerId="LiveId" clId="{D48EACF1-4540-4668-98F5-75A277268107}" dt="2020-09-03T20:59:59.295" v="137" actId="1076"/>
          <ac:spMkLst>
            <pc:docMk/>
            <pc:sldMk cId="1323690900" sldId="503"/>
            <ac:spMk id="45" creationId="{AE8AE1A3-AFC9-4CA3-B52B-8355F69D2A3E}"/>
          </ac:spMkLst>
        </pc:spChg>
        <pc:spChg chg="mod">
          <ac:chgData name="" userId="3b99287881d56c4f" providerId="LiveId" clId="{D48EACF1-4540-4668-98F5-75A277268107}" dt="2020-09-03T20:59:59.295" v="137" actId="1076"/>
          <ac:spMkLst>
            <pc:docMk/>
            <pc:sldMk cId="1323690900" sldId="503"/>
            <ac:spMk id="46" creationId="{011FDDC8-ACF3-4C5B-BE5E-E3EF54534A25}"/>
          </ac:spMkLst>
        </pc:spChg>
        <pc:spChg chg="mod">
          <ac:chgData name="" userId="3b99287881d56c4f" providerId="LiveId" clId="{D48EACF1-4540-4668-98F5-75A277268107}" dt="2020-09-03T20:59:59.295" v="137" actId="1076"/>
          <ac:spMkLst>
            <pc:docMk/>
            <pc:sldMk cId="1323690900" sldId="503"/>
            <ac:spMk id="51" creationId="{804A5250-2E82-D04B-8597-1869721A39B3}"/>
          </ac:spMkLst>
        </pc:spChg>
        <pc:spChg chg="mod">
          <ac:chgData name="" userId="3b99287881d56c4f" providerId="LiveId" clId="{D48EACF1-4540-4668-98F5-75A277268107}" dt="2020-09-03T20:59:59.295" v="137" actId="1076"/>
          <ac:spMkLst>
            <pc:docMk/>
            <pc:sldMk cId="1323690900" sldId="503"/>
            <ac:spMk id="53" creationId="{FD2DF7F7-EC9C-7C44-82A8-F2329312ACC0}"/>
          </ac:spMkLst>
        </pc:spChg>
        <pc:spChg chg="mod">
          <ac:chgData name="" userId="3b99287881d56c4f" providerId="LiveId" clId="{D48EACF1-4540-4668-98F5-75A277268107}" dt="2020-09-03T20:59:59.295" v="137" actId="1076"/>
          <ac:spMkLst>
            <pc:docMk/>
            <pc:sldMk cId="1323690900" sldId="503"/>
            <ac:spMk id="56" creationId="{1C17130B-8A0B-D045-A492-7A48E90D78AE}"/>
          </ac:spMkLst>
        </pc:spChg>
        <pc:spChg chg="mod">
          <ac:chgData name="" userId="3b99287881d56c4f" providerId="LiveId" clId="{D48EACF1-4540-4668-98F5-75A277268107}" dt="2020-09-03T21:00:05.958" v="138" actId="1076"/>
          <ac:spMkLst>
            <pc:docMk/>
            <pc:sldMk cId="1323690900" sldId="503"/>
            <ac:spMk id="60" creationId="{1428D719-5B8A-CF4D-B3CE-F8250D1A3B5A}"/>
          </ac:spMkLst>
        </pc:spChg>
        <pc:spChg chg="mod">
          <ac:chgData name="" userId="3b99287881d56c4f" providerId="LiveId" clId="{D48EACF1-4540-4668-98F5-75A277268107}" dt="2020-09-03T20:59:59.295" v="137" actId="1076"/>
          <ac:spMkLst>
            <pc:docMk/>
            <pc:sldMk cId="1323690900" sldId="503"/>
            <ac:spMk id="61" creationId="{51F6D58B-D595-4488-92F6-213A2CD31E6D}"/>
          </ac:spMkLst>
        </pc:spChg>
        <pc:spChg chg="add del mod">
          <ac:chgData name="" userId="3b99287881d56c4f" providerId="LiveId" clId="{D48EACF1-4540-4668-98F5-75A277268107}" dt="2020-09-03T20:59:27.161" v="133" actId="478"/>
          <ac:spMkLst>
            <pc:docMk/>
            <pc:sldMk cId="1323690900" sldId="503"/>
            <ac:spMk id="63" creationId="{D2894071-52D3-4134-BA83-1DCEADE5B3B1}"/>
          </ac:spMkLst>
        </pc:spChg>
        <pc:spChg chg="add mod">
          <ac:chgData name="" userId="3b99287881d56c4f" providerId="LiveId" clId="{D48EACF1-4540-4668-98F5-75A277268107}" dt="2020-09-03T21:00:19.423" v="143" actId="1076"/>
          <ac:spMkLst>
            <pc:docMk/>
            <pc:sldMk cId="1323690900" sldId="503"/>
            <ac:spMk id="64" creationId="{18113797-0D01-4497-9DFC-709138D7309B}"/>
          </ac:spMkLst>
        </pc:spChg>
        <pc:spChg chg="add mod">
          <ac:chgData name="" userId="3b99287881d56c4f" providerId="LiveId" clId="{D48EACF1-4540-4668-98F5-75A277268107}" dt="2020-09-03T20:59:44.703" v="136" actId="14100"/>
          <ac:spMkLst>
            <pc:docMk/>
            <pc:sldMk cId="1323690900" sldId="503"/>
            <ac:spMk id="66" creationId="{0907CB95-5B3C-4321-9A8E-894ABF4521F7}"/>
          </ac:spMkLst>
        </pc:spChg>
        <pc:spChg chg="add mod">
          <ac:chgData name="" userId="3b99287881d56c4f" providerId="LiveId" clId="{D48EACF1-4540-4668-98F5-75A277268107}" dt="2020-09-03T21:06:47.672" v="245" actId="1076"/>
          <ac:spMkLst>
            <pc:docMk/>
            <pc:sldMk cId="1323690900" sldId="503"/>
            <ac:spMk id="67" creationId="{BFD8A6EB-735E-4B2A-8FA4-6A96657B2489}"/>
          </ac:spMkLst>
        </pc:spChg>
        <pc:spChg chg="add mod">
          <ac:chgData name="" userId="3b99287881d56c4f" providerId="LiveId" clId="{D48EACF1-4540-4668-98F5-75A277268107}" dt="2020-09-03T21:06:55.770" v="247" actId="1076"/>
          <ac:spMkLst>
            <pc:docMk/>
            <pc:sldMk cId="1323690900" sldId="503"/>
            <ac:spMk id="68" creationId="{D157046E-0D52-4DE4-B440-61CB86FC1B61}"/>
          </ac:spMkLst>
        </pc:spChg>
        <pc:spChg chg="add">
          <ac:chgData name="" userId="3b99287881d56c4f" providerId="LiveId" clId="{D48EACF1-4540-4668-98F5-75A277268107}" dt="2020-09-03T21:24:30.126" v="381"/>
          <ac:spMkLst>
            <pc:docMk/>
            <pc:sldMk cId="1323690900" sldId="503"/>
            <ac:spMk id="69" creationId="{3E126251-4C59-4166-88D2-23AA1CBCD3B9}"/>
          </ac:spMkLst>
        </pc:spChg>
        <pc:spChg chg="mod">
          <ac:chgData name="" userId="3b99287881d56c4f" providerId="LiveId" clId="{D48EACF1-4540-4668-98F5-75A277268107}" dt="2020-09-03T20:59:59.295" v="137" actId="1076"/>
          <ac:spMkLst>
            <pc:docMk/>
            <pc:sldMk cId="1323690900" sldId="503"/>
            <ac:spMk id="73" creationId="{5F47E46D-44C4-E441-B97E-7F12FD39D24B}"/>
          </ac:spMkLst>
        </pc:spChg>
        <pc:picChg chg="mod">
          <ac:chgData name="" userId="3b99287881d56c4f" providerId="LiveId" clId="{D48EACF1-4540-4668-98F5-75A277268107}" dt="2020-09-03T21:00:05.958" v="138" actId="1076"/>
          <ac:picMkLst>
            <pc:docMk/>
            <pc:sldMk cId="1323690900" sldId="503"/>
            <ac:picMk id="14" creationId="{849F4C77-B3B3-C242-8817-046FC8C2EE15}"/>
          </ac:picMkLst>
        </pc:picChg>
        <pc:cxnChg chg="mod">
          <ac:chgData name="" userId="3b99287881d56c4f" providerId="LiveId" clId="{D48EACF1-4540-4668-98F5-75A277268107}" dt="2020-09-03T20:59:59.295" v="137" actId="1076"/>
          <ac:cxnSpMkLst>
            <pc:docMk/>
            <pc:sldMk cId="1323690900" sldId="503"/>
            <ac:cxnSpMk id="36" creationId="{479945D4-250F-4C27-AEED-0B292CFBABC8}"/>
          </ac:cxnSpMkLst>
        </pc:cxnChg>
        <pc:cxnChg chg="mod">
          <ac:chgData name="" userId="3b99287881d56c4f" providerId="LiveId" clId="{D48EACF1-4540-4668-98F5-75A277268107}" dt="2020-09-03T20:59:59.295" v="137" actId="1076"/>
          <ac:cxnSpMkLst>
            <pc:docMk/>
            <pc:sldMk cId="1323690900" sldId="503"/>
            <ac:cxnSpMk id="39" creationId="{04B510C5-219B-4B54-91EF-32A39AFE4AA0}"/>
          </ac:cxnSpMkLst>
        </pc:cxnChg>
        <pc:cxnChg chg="mod">
          <ac:chgData name="" userId="3b99287881d56c4f" providerId="LiveId" clId="{D48EACF1-4540-4668-98F5-75A277268107}" dt="2020-09-03T20:59:59.295" v="137" actId="1076"/>
          <ac:cxnSpMkLst>
            <pc:docMk/>
            <pc:sldMk cId="1323690900" sldId="503"/>
            <ac:cxnSpMk id="41" creationId="{EC5266CF-E115-45BB-A881-C67203907360}"/>
          </ac:cxnSpMkLst>
        </pc:cxnChg>
        <pc:cxnChg chg="mod">
          <ac:chgData name="" userId="3b99287881d56c4f" providerId="LiveId" clId="{D48EACF1-4540-4668-98F5-75A277268107}" dt="2020-09-03T20:59:59.295" v="137" actId="1076"/>
          <ac:cxnSpMkLst>
            <pc:docMk/>
            <pc:sldMk cId="1323690900" sldId="503"/>
            <ac:cxnSpMk id="47" creationId="{AD392235-D6A8-4688-AAA6-DBC69B3E6FD6}"/>
          </ac:cxnSpMkLst>
        </pc:cxnChg>
        <pc:cxnChg chg="mod">
          <ac:chgData name="" userId="3b99287881d56c4f" providerId="LiveId" clId="{D48EACF1-4540-4668-98F5-75A277268107}" dt="2020-09-03T20:59:59.295" v="137" actId="1076"/>
          <ac:cxnSpMkLst>
            <pc:docMk/>
            <pc:sldMk cId="1323690900" sldId="503"/>
            <ac:cxnSpMk id="48" creationId="{757727CF-354D-4E21-935D-2FB7A45D60AB}"/>
          </ac:cxnSpMkLst>
        </pc:cxnChg>
        <pc:cxnChg chg="mod">
          <ac:chgData name="" userId="3b99287881d56c4f" providerId="LiveId" clId="{D48EACF1-4540-4668-98F5-75A277268107}" dt="2020-09-03T20:59:59.295" v="137" actId="1076"/>
          <ac:cxnSpMkLst>
            <pc:docMk/>
            <pc:sldMk cId="1323690900" sldId="503"/>
            <ac:cxnSpMk id="49" creationId="{21A9EC61-92B8-49E4-9C88-2BF520EC64BC}"/>
          </ac:cxnSpMkLst>
        </pc:cxnChg>
        <pc:cxnChg chg="mod">
          <ac:chgData name="" userId="3b99287881d56c4f" providerId="LiveId" clId="{D48EACF1-4540-4668-98F5-75A277268107}" dt="2020-09-03T20:59:59.295" v="137" actId="1076"/>
          <ac:cxnSpMkLst>
            <pc:docMk/>
            <pc:sldMk cId="1323690900" sldId="503"/>
            <ac:cxnSpMk id="50" creationId="{91D8C0E5-4B97-4CD2-B802-00D1E6646BBF}"/>
          </ac:cxnSpMkLst>
        </pc:cxnChg>
        <pc:cxnChg chg="mod">
          <ac:chgData name="" userId="3b99287881d56c4f" providerId="LiveId" clId="{D48EACF1-4540-4668-98F5-75A277268107}" dt="2020-09-03T20:59:59.295" v="137" actId="1076"/>
          <ac:cxnSpMkLst>
            <pc:docMk/>
            <pc:sldMk cId="1323690900" sldId="503"/>
            <ac:cxnSpMk id="52" creationId="{AD2323F5-D62C-CB4C-AFAE-01F60B5CF66F}"/>
          </ac:cxnSpMkLst>
        </pc:cxnChg>
        <pc:cxnChg chg="mod">
          <ac:chgData name="" userId="3b99287881d56c4f" providerId="LiveId" clId="{D48EACF1-4540-4668-98F5-75A277268107}" dt="2020-09-03T20:59:59.295" v="137" actId="1076"/>
          <ac:cxnSpMkLst>
            <pc:docMk/>
            <pc:sldMk cId="1323690900" sldId="503"/>
            <ac:cxnSpMk id="55" creationId="{11948A35-A1D7-4A80-BBE1-0AB2ED4060C6}"/>
          </ac:cxnSpMkLst>
        </pc:cxnChg>
        <pc:cxnChg chg="mod">
          <ac:chgData name="" userId="3b99287881d56c4f" providerId="LiveId" clId="{D48EACF1-4540-4668-98F5-75A277268107}" dt="2020-09-03T21:00:05.958" v="138" actId="1076"/>
          <ac:cxnSpMkLst>
            <pc:docMk/>
            <pc:sldMk cId="1323690900" sldId="503"/>
            <ac:cxnSpMk id="58" creationId="{588AFC23-93B6-6B4D-AD43-21E26A4B4F96}"/>
          </ac:cxnSpMkLst>
        </pc:cxnChg>
        <pc:cxnChg chg="mod">
          <ac:chgData name="" userId="3b99287881d56c4f" providerId="LiveId" clId="{D48EACF1-4540-4668-98F5-75A277268107}" dt="2020-09-03T20:59:59.295" v="137" actId="1076"/>
          <ac:cxnSpMkLst>
            <pc:docMk/>
            <pc:sldMk cId="1323690900" sldId="503"/>
            <ac:cxnSpMk id="62" creationId="{319AF6E1-DDF9-DC4B-81A1-69A414F6D98F}"/>
          </ac:cxnSpMkLst>
        </pc:cxnChg>
        <pc:cxnChg chg="add mod">
          <ac:chgData name="" userId="3b99287881d56c4f" providerId="LiveId" clId="{D48EACF1-4540-4668-98F5-75A277268107}" dt="2020-09-03T21:00:14.935" v="141" actId="14100"/>
          <ac:cxnSpMkLst>
            <pc:docMk/>
            <pc:sldMk cId="1323690900" sldId="503"/>
            <ac:cxnSpMk id="65" creationId="{BA86AB87-769E-463F-B619-70354666FAD8}"/>
          </ac:cxnSpMkLst>
        </pc:cxnChg>
        <pc:cxnChg chg="mod">
          <ac:chgData name="" userId="3b99287881d56c4f" providerId="LiveId" clId="{D48EACF1-4540-4668-98F5-75A277268107}" dt="2020-09-03T20:59:59.295" v="137" actId="1076"/>
          <ac:cxnSpMkLst>
            <pc:docMk/>
            <pc:sldMk cId="1323690900" sldId="503"/>
            <ac:cxnSpMk id="72" creationId="{A60B8B3D-7681-2C4D-A940-CB41160678F4}"/>
          </ac:cxnSpMkLst>
        </pc:cxnChg>
      </pc:sldChg>
      <pc:sldChg chg="delSp modSp delAnim">
        <pc:chgData name="" userId="3b99287881d56c4f" providerId="LiveId" clId="{D48EACF1-4540-4668-98F5-75A277268107}" dt="2020-09-03T20:35:20.480" v="20" actId="1076"/>
        <pc:sldMkLst>
          <pc:docMk/>
          <pc:sldMk cId="667508417" sldId="527"/>
        </pc:sldMkLst>
        <pc:spChg chg="mod">
          <ac:chgData name="" userId="3b99287881d56c4f" providerId="LiveId" clId="{D48EACF1-4540-4668-98F5-75A277268107}" dt="2020-09-03T20:35:20.480" v="20" actId="1076"/>
          <ac:spMkLst>
            <pc:docMk/>
            <pc:sldMk cId="667508417" sldId="527"/>
            <ac:spMk id="7" creationId="{44EDC33E-EE60-40F2-8116-E8AE665A10DE}"/>
          </ac:spMkLst>
        </pc:spChg>
        <pc:spChg chg="mod">
          <ac:chgData name="" userId="3b99287881d56c4f" providerId="LiveId" clId="{D48EACF1-4540-4668-98F5-75A277268107}" dt="2020-09-03T20:35:07.607" v="18" actId="1076"/>
          <ac:spMkLst>
            <pc:docMk/>
            <pc:sldMk cId="667508417" sldId="527"/>
            <ac:spMk id="11" creationId="{8DDB1BEA-6555-4F88-B634-1794BCB9ADF3}"/>
          </ac:spMkLst>
        </pc:spChg>
        <pc:spChg chg="mod">
          <ac:chgData name="" userId="3b99287881d56c4f" providerId="LiveId" clId="{D48EACF1-4540-4668-98F5-75A277268107}" dt="2020-09-03T20:35:14.447" v="19" actId="1076"/>
          <ac:spMkLst>
            <pc:docMk/>
            <pc:sldMk cId="667508417" sldId="527"/>
            <ac:spMk id="12" creationId="{114F6B69-27D2-4D40-A52C-A2720BC36FA2}"/>
          </ac:spMkLst>
        </pc:spChg>
        <pc:spChg chg="del">
          <ac:chgData name="" userId="3b99287881d56c4f" providerId="LiveId" clId="{D48EACF1-4540-4668-98F5-75A277268107}" dt="2020-09-03T20:34:53.767" v="15" actId="478"/>
          <ac:spMkLst>
            <pc:docMk/>
            <pc:sldMk cId="667508417" sldId="527"/>
            <ac:spMk id="23" creationId="{0604CF9D-9ACE-4CB0-A8B8-B0E4CDFCC29D}"/>
          </ac:spMkLst>
        </pc:spChg>
        <pc:spChg chg="del">
          <ac:chgData name="" userId="3b99287881d56c4f" providerId="LiveId" clId="{D48EACF1-4540-4668-98F5-75A277268107}" dt="2020-09-03T20:34:55.297" v="16" actId="478"/>
          <ac:spMkLst>
            <pc:docMk/>
            <pc:sldMk cId="667508417" sldId="527"/>
            <ac:spMk id="26" creationId="{EBFCC7E5-13F7-4075-B763-2510026C090B}"/>
          </ac:spMkLst>
        </pc:spChg>
        <pc:spChg chg="del">
          <ac:chgData name="" userId="3b99287881d56c4f" providerId="LiveId" clId="{D48EACF1-4540-4668-98F5-75A277268107}" dt="2020-09-03T20:34:56.696" v="17" actId="478"/>
          <ac:spMkLst>
            <pc:docMk/>
            <pc:sldMk cId="667508417" sldId="527"/>
            <ac:spMk id="28" creationId="{31614C56-B041-467F-BE92-62DEDB6439F7}"/>
          </ac:spMkLst>
        </pc:spChg>
        <pc:spChg chg="mod">
          <ac:chgData name="" userId="3b99287881d56c4f" providerId="LiveId" clId="{D48EACF1-4540-4668-98F5-75A277268107}" dt="2020-09-03T20:35:14.447" v="19" actId="1076"/>
          <ac:spMkLst>
            <pc:docMk/>
            <pc:sldMk cId="667508417" sldId="527"/>
            <ac:spMk id="29" creationId="{6D1B7FA1-2016-444E-B64B-8034ACC8817D}"/>
          </ac:spMkLst>
        </pc:spChg>
        <pc:spChg chg="mod">
          <ac:chgData name="" userId="3b99287881d56c4f" providerId="LiveId" clId="{D48EACF1-4540-4668-98F5-75A277268107}" dt="2020-09-03T20:35:20.480" v="20" actId="1076"/>
          <ac:spMkLst>
            <pc:docMk/>
            <pc:sldMk cId="667508417" sldId="527"/>
            <ac:spMk id="30" creationId="{FAA365EB-8BA5-43AB-A549-9A7E8A7354A3}"/>
          </ac:spMkLst>
        </pc:spChg>
        <pc:spChg chg="mod">
          <ac:chgData name="" userId="3b99287881d56c4f" providerId="LiveId" clId="{D48EACF1-4540-4668-98F5-75A277268107}" dt="2020-09-03T20:35:07.607" v="18" actId="1076"/>
          <ac:spMkLst>
            <pc:docMk/>
            <pc:sldMk cId="667508417" sldId="527"/>
            <ac:spMk id="31" creationId="{6466A339-BFCC-44F2-8AF6-DF0536F549F4}"/>
          </ac:spMkLst>
        </pc:spChg>
      </pc:sldChg>
      <pc:sldChg chg="modSp">
        <pc:chgData name="" userId="3b99287881d56c4f" providerId="LiveId" clId="{D48EACF1-4540-4668-98F5-75A277268107}" dt="2020-09-03T21:20:11.991" v="353" actId="20577"/>
        <pc:sldMkLst>
          <pc:docMk/>
          <pc:sldMk cId="776219220" sldId="531"/>
        </pc:sldMkLst>
        <pc:spChg chg="mod">
          <ac:chgData name="" userId="3b99287881d56c4f" providerId="LiveId" clId="{D48EACF1-4540-4668-98F5-75A277268107}" dt="2020-09-03T21:20:11.991" v="353" actId="20577"/>
          <ac:spMkLst>
            <pc:docMk/>
            <pc:sldMk cId="776219220" sldId="531"/>
            <ac:spMk id="33" creationId="{239CAB1F-C6F2-1946-BED7-B15BA1FDDE78}"/>
          </ac:spMkLst>
        </pc:spChg>
      </pc:sldChg>
      <pc:sldChg chg="addSp delSp modSp delAnim modAnim">
        <pc:chgData name="" userId="3b99287881d56c4f" providerId="LiveId" clId="{D48EACF1-4540-4668-98F5-75A277268107}" dt="2020-09-03T21:55:51.357" v="592" actId="1076"/>
        <pc:sldMkLst>
          <pc:docMk/>
          <pc:sldMk cId="3582706019" sldId="533"/>
        </pc:sldMkLst>
        <pc:spChg chg="mod">
          <ac:chgData name="" userId="3b99287881d56c4f" providerId="LiveId" clId="{D48EACF1-4540-4668-98F5-75A277268107}" dt="2020-09-03T21:05:45.479" v="227" actId="1076"/>
          <ac:spMkLst>
            <pc:docMk/>
            <pc:sldMk cId="3582706019" sldId="533"/>
            <ac:spMk id="16" creationId="{A7770970-4F40-044C-8293-E829D6ABC11B}"/>
          </ac:spMkLst>
        </pc:spChg>
        <pc:spChg chg="mod">
          <ac:chgData name="" userId="3b99287881d56c4f" providerId="LiveId" clId="{D48EACF1-4540-4668-98F5-75A277268107}" dt="2020-09-03T21:20:20.388" v="357" actId="20577"/>
          <ac:spMkLst>
            <pc:docMk/>
            <pc:sldMk cId="3582706019" sldId="533"/>
            <ac:spMk id="33" creationId="{239CAB1F-C6F2-1946-BED7-B15BA1FDDE78}"/>
          </ac:spMkLst>
        </pc:spChg>
        <pc:spChg chg="mod">
          <ac:chgData name="" userId="3b99287881d56c4f" providerId="LiveId" clId="{D48EACF1-4540-4668-98F5-75A277268107}" dt="2020-09-03T21:05:50.994" v="242" actId="1038"/>
          <ac:spMkLst>
            <pc:docMk/>
            <pc:sldMk cId="3582706019" sldId="533"/>
            <ac:spMk id="35" creationId="{C52AA300-7CE7-9446-91D0-A4554F709D71}"/>
          </ac:spMkLst>
        </pc:spChg>
        <pc:spChg chg="mod">
          <ac:chgData name="" userId="3b99287881d56c4f" providerId="LiveId" clId="{D48EACF1-4540-4668-98F5-75A277268107}" dt="2020-09-03T21:05:50.994" v="242" actId="1038"/>
          <ac:spMkLst>
            <pc:docMk/>
            <pc:sldMk cId="3582706019" sldId="533"/>
            <ac:spMk id="54" creationId="{184092B2-03DF-D442-91B3-0706F1913612}"/>
          </ac:spMkLst>
        </pc:spChg>
        <pc:spChg chg="mod">
          <ac:chgData name="" userId="3b99287881d56c4f" providerId="LiveId" clId="{D48EACF1-4540-4668-98F5-75A277268107}" dt="2020-09-03T21:05:50.994" v="242" actId="1038"/>
          <ac:spMkLst>
            <pc:docMk/>
            <pc:sldMk cId="3582706019" sldId="533"/>
            <ac:spMk id="57" creationId="{E85E68DC-83EE-504A-885A-30E02243D95B}"/>
          </ac:spMkLst>
        </pc:spChg>
        <pc:spChg chg="mod">
          <ac:chgData name="" userId="3b99287881d56c4f" providerId="LiveId" clId="{D48EACF1-4540-4668-98F5-75A277268107}" dt="2020-09-03T21:05:50.994" v="242" actId="1038"/>
          <ac:spMkLst>
            <pc:docMk/>
            <pc:sldMk cId="3582706019" sldId="533"/>
            <ac:spMk id="59" creationId="{79612D21-744B-1249-9ACB-4615D7E2846B}"/>
          </ac:spMkLst>
        </pc:spChg>
        <pc:spChg chg="add mod">
          <ac:chgData name="" userId="3b99287881d56c4f" providerId="LiveId" clId="{D48EACF1-4540-4668-98F5-75A277268107}" dt="2020-09-03T21:05:50.994" v="242" actId="1038"/>
          <ac:spMkLst>
            <pc:docMk/>
            <pc:sldMk cId="3582706019" sldId="533"/>
            <ac:spMk id="62" creationId="{32D59FA7-904D-47CE-B35E-40FB1464D115}"/>
          </ac:spMkLst>
        </pc:spChg>
        <pc:spChg chg="add mod">
          <ac:chgData name="" userId="3b99287881d56c4f" providerId="LiveId" clId="{D48EACF1-4540-4668-98F5-75A277268107}" dt="2020-09-03T21:05:50.994" v="242" actId="1038"/>
          <ac:spMkLst>
            <pc:docMk/>
            <pc:sldMk cId="3582706019" sldId="533"/>
            <ac:spMk id="64" creationId="{50B543E8-D38F-4677-987C-9AC622805CB7}"/>
          </ac:spMkLst>
        </pc:spChg>
        <pc:spChg chg="add">
          <ac:chgData name="" userId="3b99287881d56c4f" providerId="LiveId" clId="{D48EACF1-4540-4668-98F5-75A277268107}" dt="2020-09-03T21:07:36.797" v="249"/>
          <ac:spMkLst>
            <pc:docMk/>
            <pc:sldMk cId="3582706019" sldId="533"/>
            <ac:spMk id="65" creationId="{64456C3D-B32D-42DD-8C36-FEC88BECFE88}"/>
          </ac:spMkLst>
        </pc:spChg>
        <pc:spChg chg="add mod">
          <ac:chgData name="" userId="3b99287881d56c4f" providerId="LiveId" clId="{D48EACF1-4540-4668-98F5-75A277268107}" dt="2020-09-03T21:07:45.536" v="250" actId="1076"/>
          <ac:spMkLst>
            <pc:docMk/>
            <pc:sldMk cId="3582706019" sldId="533"/>
            <ac:spMk id="66" creationId="{B542934A-6122-44AC-8BA6-E35E013806F9}"/>
          </ac:spMkLst>
        </pc:spChg>
        <pc:spChg chg="add del mod">
          <ac:chgData name="" userId="3b99287881d56c4f" providerId="LiveId" clId="{D48EACF1-4540-4668-98F5-75A277268107}" dt="2020-09-03T21:55:39.816" v="590" actId="478"/>
          <ac:spMkLst>
            <pc:docMk/>
            <pc:sldMk cId="3582706019" sldId="533"/>
            <ac:spMk id="67" creationId="{4DAFA06A-5EC2-4B82-865E-0FA840A3BD5E}"/>
          </ac:spMkLst>
        </pc:spChg>
        <pc:spChg chg="add mod">
          <ac:chgData name="" userId="3b99287881d56c4f" providerId="LiveId" clId="{D48EACF1-4540-4668-98F5-75A277268107}" dt="2020-09-03T21:55:51.357" v="592" actId="1076"/>
          <ac:spMkLst>
            <pc:docMk/>
            <pc:sldMk cId="3582706019" sldId="533"/>
            <ac:spMk id="68" creationId="{6C2E0FF2-BC0A-42FF-947F-1F0708274AB4}"/>
          </ac:spMkLst>
        </pc:spChg>
        <pc:picChg chg="mod">
          <ac:chgData name="" userId="3b99287881d56c4f" providerId="LiveId" clId="{D48EACF1-4540-4668-98F5-75A277268107}" dt="2020-09-03T21:05:50.994" v="242" actId="1038"/>
          <ac:picMkLst>
            <pc:docMk/>
            <pc:sldMk cId="3582706019" sldId="533"/>
            <ac:picMk id="58" creationId="{C712B3EB-598D-754C-AF18-54453FFCE418}"/>
          </ac:picMkLst>
        </pc:picChg>
        <pc:cxnChg chg="mod">
          <ac:chgData name="" userId="3b99287881d56c4f" providerId="LiveId" clId="{D48EACF1-4540-4668-98F5-75A277268107}" dt="2020-09-03T21:05:50.994" v="242" actId="1038"/>
          <ac:cxnSpMkLst>
            <pc:docMk/>
            <pc:sldMk cId="3582706019" sldId="533"/>
            <ac:cxnSpMk id="38" creationId="{8110B41C-EF0C-1E47-8E18-C8332B6C21E3}"/>
          </ac:cxnSpMkLst>
        </pc:cxnChg>
        <pc:cxnChg chg="mod">
          <ac:chgData name="" userId="3b99287881d56c4f" providerId="LiveId" clId="{D48EACF1-4540-4668-98F5-75A277268107}" dt="2020-09-03T21:05:50.994" v="242" actId="1038"/>
          <ac:cxnSpMkLst>
            <pc:docMk/>
            <pc:sldMk cId="3582706019" sldId="533"/>
            <ac:cxnSpMk id="42" creationId="{28755A1C-EFCE-5B42-B22B-0B3FDA74B022}"/>
          </ac:cxnSpMkLst>
        </pc:cxnChg>
        <pc:cxnChg chg="mod">
          <ac:chgData name="" userId="3b99287881d56c4f" providerId="LiveId" clId="{D48EACF1-4540-4668-98F5-75A277268107}" dt="2020-09-03T21:06:06.369" v="243" actId="14100"/>
          <ac:cxnSpMkLst>
            <pc:docMk/>
            <pc:sldMk cId="3582706019" sldId="533"/>
            <ac:cxnSpMk id="44" creationId="{1BEAC91D-590B-DF46-AE8F-D4035F9DAFCA}"/>
          </ac:cxnSpMkLst>
        </pc:cxnChg>
        <pc:cxnChg chg="add mod">
          <ac:chgData name="" userId="3b99287881d56c4f" providerId="LiveId" clId="{D48EACF1-4540-4668-98F5-75A277268107}" dt="2020-09-03T21:05:50.994" v="242" actId="1038"/>
          <ac:cxnSpMkLst>
            <pc:docMk/>
            <pc:sldMk cId="3582706019" sldId="533"/>
            <ac:cxnSpMk id="63" creationId="{EBE2ED63-354D-4D31-B122-CD36343309E9}"/>
          </ac:cxnSpMkLst>
        </pc:cxnChg>
      </pc:sldChg>
      <pc:sldChg chg="modSp">
        <pc:chgData name="" userId="3b99287881d56c4f" providerId="LiveId" clId="{D48EACF1-4540-4668-98F5-75A277268107}" dt="2020-09-03T21:20:29.442" v="361" actId="20577"/>
        <pc:sldMkLst>
          <pc:docMk/>
          <pc:sldMk cId="1316641389" sldId="535"/>
        </pc:sldMkLst>
        <pc:spChg chg="mod">
          <ac:chgData name="" userId="3b99287881d56c4f" providerId="LiveId" clId="{D48EACF1-4540-4668-98F5-75A277268107}" dt="2020-09-03T21:20:29.442" v="361" actId="20577"/>
          <ac:spMkLst>
            <pc:docMk/>
            <pc:sldMk cId="1316641389" sldId="535"/>
            <ac:spMk id="63" creationId="{414C26AE-CE51-5047-8EE0-8DB773302491}"/>
          </ac:spMkLst>
        </pc:spChg>
      </pc:sldChg>
      <pc:sldChg chg="modSp">
        <pc:chgData name="" userId="3b99287881d56c4f" providerId="LiveId" clId="{D48EACF1-4540-4668-98F5-75A277268107}" dt="2020-09-03T21:20:33.212" v="363" actId="20577"/>
        <pc:sldMkLst>
          <pc:docMk/>
          <pc:sldMk cId="3094499534" sldId="536"/>
        </pc:sldMkLst>
        <pc:spChg chg="mod">
          <ac:chgData name="" userId="3b99287881d56c4f" providerId="LiveId" clId="{D48EACF1-4540-4668-98F5-75A277268107}" dt="2020-09-03T21:20:33.212" v="363" actId="20577"/>
          <ac:spMkLst>
            <pc:docMk/>
            <pc:sldMk cId="3094499534" sldId="536"/>
            <ac:spMk id="63" creationId="{414C26AE-CE51-5047-8EE0-8DB773302491}"/>
          </ac:spMkLst>
        </pc:spChg>
      </pc:sldChg>
      <pc:sldChg chg="modSp">
        <pc:chgData name="" userId="3b99287881d56c4f" providerId="LiveId" clId="{D48EACF1-4540-4668-98F5-75A277268107}" dt="2020-09-03T21:54:40.666" v="587" actId="1076"/>
        <pc:sldMkLst>
          <pc:docMk/>
          <pc:sldMk cId="1983959059" sldId="541"/>
        </pc:sldMkLst>
        <pc:spChg chg="mod">
          <ac:chgData name="" userId="3b99287881d56c4f" providerId="LiveId" clId="{D48EACF1-4540-4668-98F5-75A277268107}" dt="2020-09-03T21:54:40.666" v="587" actId="1076"/>
          <ac:spMkLst>
            <pc:docMk/>
            <pc:sldMk cId="1983959059" sldId="541"/>
            <ac:spMk id="2" creationId="{3D181219-EA57-5C45-B786-ABA83F54FB1B}"/>
          </ac:spMkLst>
        </pc:spChg>
        <pc:spChg chg="mod">
          <ac:chgData name="" userId="3b99287881d56c4f" providerId="LiveId" clId="{D48EACF1-4540-4668-98F5-75A277268107}" dt="2020-09-03T21:54:36.866" v="586" actId="1076"/>
          <ac:spMkLst>
            <pc:docMk/>
            <pc:sldMk cId="1983959059" sldId="541"/>
            <ac:spMk id="8" creationId="{B2185088-74BE-6B48-91E8-2A72670C92A2}"/>
          </ac:spMkLst>
        </pc:spChg>
      </pc:sldChg>
      <pc:sldChg chg="addSp modSp">
        <pc:chgData name="" userId="3b99287881d56c4f" providerId="LiveId" clId="{D48EACF1-4540-4668-98F5-75A277268107}" dt="2020-09-03T21:57:48.626" v="601" actId="1076"/>
        <pc:sldMkLst>
          <pc:docMk/>
          <pc:sldMk cId="437657657" sldId="554"/>
        </pc:sldMkLst>
        <pc:picChg chg="mod">
          <ac:chgData name="" userId="3b99287881d56c4f" providerId="LiveId" clId="{D48EACF1-4540-4668-98F5-75A277268107}" dt="2020-09-03T21:57:43.876" v="599" actId="1076"/>
          <ac:picMkLst>
            <pc:docMk/>
            <pc:sldMk cId="437657657" sldId="554"/>
            <ac:picMk id="5" creationId="{A6DCC39C-12E3-A947-A2D4-2152243C0CD9}"/>
          </ac:picMkLst>
        </pc:picChg>
        <pc:picChg chg="add mod">
          <ac:chgData name="" userId="3b99287881d56c4f" providerId="LiveId" clId="{D48EACF1-4540-4668-98F5-75A277268107}" dt="2020-09-03T21:57:48.626" v="601" actId="1076"/>
          <ac:picMkLst>
            <pc:docMk/>
            <pc:sldMk cId="437657657" sldId="554"/>
            <ac:picMk id="6" creationId="{DBE4A161-9885-410B-BD6B-9950250C243C}"/>
          </ac:picMkLst>
        </pc:picChg>
      </pc:sldChg>
      <pc:sldChg chg="addSp delSp modSp delAnim modAnim">
        <pc:chgData name="" userId="3b99287881d56c4f" providerId="LiveId" clId="{D48EACF1-4540-4668-98F5-75A277268107}" dt="2020-09-03T21:53:14.276" v="585" actId="14861"/>
        <pc:sldMkLst>
          <pc:docMk/>
          <pc:sldMk cId="2453605644" sldId="556"/>
        </pc:sldMkLst>
        <pc:spChg chg="add mod">
          <ac:chgData name="" userId="3b99287881d56c4f" providerId="LiveId" clId="{D48EACF1-4540-4668-98F5-75A277268107}" dt="2020-09-03T21:47:22.756" v="563" actId="1076"/>
          <ac:spMkLst>
            <pc:docMk/>
            <pc:sldMk cId="2453605644" sldId="556"/>
            <ac:spMk id="2" creationId="{7AB85A2D-0AE3-4DBC-AAE7-7440AF86045D}"/>
          </ac:spMkLst>
        </pc:spChg>
        <pc:spChg chg="add mod">
          <ac:chgData name="" userId="3b99287881d56c4f" providerId="LiveId" clId="{D48EACF1-4540-4668-98F5-75A277268107}" dt="2020-09-03T21:47:22.756" v="563" actId="1076"/>
          <ac:spMkLst>
            <pc:docMk/>
            <pc:sldMk cId="2453605644" sldId="556"/>
            <ac:spMk id="3" creationId="{0C956BE6-4E91-4C4E-83D0-518BAA649C82}"/>
          </ac:spMkLst>
        </pc:spChg>
        <pc:spChg chg="add mod">
          <ac:chgData name="" userId="3b99287881d56c4f" providerId="LiveId" clId="{D48EACF1-4540-4668-98F5-75A277268107}" dt="2020-09-03T21:47:22.756" v="563" actId="1076"/>
          <ac:spMkLst>
            <pc:docMk/>
            <pc:sldMk cId="2453605644" sldId="556"/>
            <ac:spMk id="4" creationId="{27A711E0-08C0-4333-B5EA-7E9CC08C8EA4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6" creationId="{E6A58F3F-EDCB-5741-8EC0-6BFC3316335B}"/>
          </ac:spMkLst>
        </pc:spChg>
        <pc:spChg chg="add mod">
          <ac:chgData name="" userId="3b99287881d56c4f" providerId="LiveId" clId="{D48EACF1-4540-4668-98F5-75A277268107}" dt="2020-09-03T21:47:27.666" v="564" actId="1076"/>
          <ac:spMkLst>
            <pc:docMk/>
            <pc:sldMk cId="2453605644" sldId="556"/>
            <ac:spMk id="7" creationId="{31F4E018-DE86-4018-B39B-BD01DC6AE033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14" creationId="{0034E2E2-B577-9142-AE77-C09CABDBE956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26" creationId="{7AF2F8E2-AEB1-2B4E-BD0A-38EF8C7C0EF2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30" creationId="{FAEF38F0-BFB2-7F44-B017-D1E0B1476C6E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40" creationId="{B6A79CD1-0A65-894B-A98D-E832FE576103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41" creationId="{4143214F-2FEF-7A4C-B992-1A540882B045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42" creationId="{3722ECC0-4339-FA41-8D52-7A6256626D28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43" creationId="{8F328F51-2338-6E49-9952-26435641E3DF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44" creationId="{EDFD1067-4527-0747-AD20-D7D912CD0402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45" creationId="{DCF84732-DE53-D944-9D4D-E9B56B19DF8B}"/>
          </ac:spMkLst>
        </pc:spChg>
        <pc:spChg chg="add del mod">
          <ac:chgData name="" userId="3b99287881d56c4f" providerId="LiveId" clId="{D48EACF1-4540-4668-98F5-75A277268107}" dt="2020-09-03T21:38:21.146" v="458" actId="478"/>
          <ac:spMkLst>
            <pc:docMk/>
            <pc:sldMk cId="2453605644" sldId="556"/>
            <ac:spMk id="46" creationId="{C6A085D4-7B59-481E-B9B9-21A1AFC928D9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47" creationId="{F7E7DC54-0D8E-E242-8FDD-53713DDFDFC6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48" creationId="{F512A225-31E3-1D44-9506-0A0AF7225019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49" creationId="{38097821-4A8C-F143-85CB-1C27F666EE87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50" creationId="{42F9BD81-FB36-4545-88C3-274119C1CA6C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51" creationId="{0024DBB8-0A9B-D04C-9181-CA9667FDF8B4}"/>
          </ac:spMkLst>
        </pc:spChg>
        <pc:spChg chg="add del mod">
          <ac:chgData name="" userId="3b99287881d56c4f" providerId="LiveId" clId="{D48EACF1-4540-4668-98F5-75A277268107}" dt="2020-09-03T21:38:20.410" v="456" actId="478"/>
          <ac:spMkLst>
            <pc:docMk/>
            <pc:sldMk cId="2453605644" sldId="556"/>
            <ac:spMk id="52" creationId="{FF3B1C9D-1199-458C-B42D-43DC51B8A169}"/>
          </ac:spMkLst>
        </pc:spChg>
        <pc:spChg chg="add mod">
          <ac:chgData name="" userId="3b99287881d56c4f" providerId="LiveId" clId="{D48EACF1-4540-4668-98F5-75A277268107}" dt="2020-09-03T21:53:14.276" v="585" actId="14861"/>
          <ac:spMkLst>
            <pc:docMk/>
            <pc:sldMk cId="2453605644" sldId="556"/>
            <ac:spMk id="53" creationId="{A5245738-FD2F-495A-90BE-77DA34742904}"/>
          </ac:spMkLst>
        </pc:spChg>
        <pc:spChg chg="add mod">
          <ac:chgData name="" userId="3b99287881d56c4f" providerId="LiveId" clId="{D48EACF1-4540-4668-98F5-75A277268107}" dt="2020-09-03T21:53:14.276" v="585" actId="14861"/>
          <ac:spMkLst>
            <pc:docMk/>
            <pc:sldMk cId="2453605644" sldId="556"/>
            <ac:spMk id="54" creationId="{BA117082-D8A3-473E-8833-525F6A6349FC}"/>
          </ac:spMkLst>
        </pc:spChg>
        <pc:spChg chg="add mod">
          <ac:chgData name="" userId="3b99287881d56c4f" providerId="LiveId" clId="{D48EACF1-4540-4668-98F5-75A277268107}" dt="2020-09-03T21:53:14.276" v="585" actId="14861"/>
          <ac:spMkLst>
            <pc:docMk/>
            <pc:sldMk cId="2453605644" sldId="556"/>
            <ac:spMk id="56" creationId="{8227B1AF-4801-484B-848C-37C5A5C57B32}"/>
          </ac:spMkLst>
        </pc:spChg>
        <pc:spChg chg="add mod">
          <ac:chgData name="" userId="3b99287881d56c4f" providerId="LiveId" clId="{D48EACF1-4540-4668-98F5-75A277268107}" dt="2020-09-03T21:53:14.276" v="585" actId="14861"/>
          <ac:spMkLst>
            <pc:docMk/>
            <pc:sldMk cId="2453605644" sldId="556"/>
            <ac:spMk id="58" creationId="{78DF07F0-9A82-4592-88CB-CA52250097F1}"/>
          </ac:spMkLst>
        </pc:spChg>
        <pc:spChg chg="add mod">
          <ac:chgData name="" userId="3b99287881d56c4f" providerId="LiveId" clId="{D48EACF1-4540-4668-98F5-75A277268107}" dt="2020-09-03T21:53:14.276" v="585" actId="14861"/>
          <ac:spMkLst>
            <pc:docMk/>
            <pc:sldMk cId="2453605644" sldId="556"/>
            <ac:spMk id="59" creationId="{387D1AEA-ACD8-461C-8EEF-4BB8259E815E}"/>
          </ac:spMkLst>
        </pc:spChg>
        <pc:spChg chg="add mod">
          <ac:chgData name="" userId="3b99287881d56c4f" providerId="LiveId" clId="{D48EACF1-4540-4668-98F5-75A277268107}" dt="2020-09-03T21:53:14.276" v="585" actId="14861"/>
          <ac:spMkLst>
            <pc:docMk/>
            <pc:sldMk cId="2453605644" sldId="556"/>
            <ac:spMk id="60" creationId="{231B691B-93AD-4F6C-9037-D3709FE18C6F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61" creationId="{24EB53EA-E203-7F43-8882-C6C9546E3C9E}"/>
          </ac:spMkLst>
        </pc:spChg>
        <pc:spChg chg="add mod">
          <ac:chgData name="" userId="3b99287881d56c4f" providerId="LiveId" clId="{D48EACF1-4540-4668-98F5-75A277268107}" dt="2020-09-03T21:53:14.276" v="585" actId="14861"/>
          <ac:spMkLst>
            <pc:docMk/>
            <pc:sldMk cId="2453605644" sldId="556"/>
            <ac:spMk id="62" creationId="{909196D0-DEAB-40DD-936D-C38A6BC29977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65" creationId="{4E8CFDBF-B9A2-2F49-8AE0-B9500F78F1EE}"/>
          </ac:spMkLst>
        </pc:spChg>
        <pc:spChg chg="del mod ord">
          <ac:chgData name="" userId="3b99287881d56c4f" providerId="LiveId" clId="{D48EACF1-4540-4668-98F5-75A277268107}" dt="2020-09-03T21:38:20.830" v="457" actId="478"/>
          <ac:spMkLst>
            <pc:docMk/>
            <pc:sldMk cId="2453605644" sldId="556"/>
            <ac:spMk id="66" creationId="{280EB854-44AF-9042-834B-1599EF99E843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67" creationId="{395F59A0-0876-2146-A48C-7D51CE468BBA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68" creationId="{4CB94F41-F03C-2649-830C-FAB45940DD67}"/>
          </ac:spMkLst>
        </pc:spChg>
        <pc:spChg chg="add mod">
          <ac:chgData name="" userId="3b99287881d56c4f" providerId="LiveId" clId="{D48EACF1-4540-4668-98F5-75A277268107}" dt="2020-09-03T21:53:14.276" v="585" actId="14861"/>
          <ac:spMkLst>
            <pc:docMk/>
            <pc:sldMk cId="2453605644" sldId="556"/>
            <ac:spMk id="69" creationId="{089B9EDD-1C75-43C1-B98B-184DEC8786F7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70" creationId="{C970C287-0127-3E43-94AF-0731F767EBB8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71" creationId="{735A486A-699C-D543-AF08-CB513CE5D774}"/>
          </ac:spMkLst>
        </pc:spChg>
        <pc:spChg chg="add mod">
          <ac:chgData name="" userId="3b99287881d56c4f" providerId="LiveId" clId="{D48EACF1-4540-4668-98F5-75A277268107}" dt="2020-09-03T21:47:22.756" v="563" actId="1076"/>
          <ac:spMkLst>
            <pc:docMk/>
            <pc:sldMk cId="2453605644" sldId="556"/>
            <ac:spMk id="72" creationId="{6684FF09-238D-4798-A0AB-463030AAD22E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73" creationId="{979C5740-5464-5147-8E86-1EE6EE065696}"/>
          </ac:spMkLst>
        </pc:spChg>
        <pc:spChg chg="add mod">
          <ac:chgData name="" userId="3b99287881d56c4f" providerId="LiveId" clId="{D48EACF1-4540-4668-98F5-75A277268107}" dt="2020-09-03T21:47:22.756" v="563" actId="1076"/>
          <ac:spMkLst>
            <pc:docMk/>
            <pc:sldMk cId="2453605644" sldId="556"/>
            <ac:spMk id="74" creationId="{0CB55784-9D33-4353-9212-0F57955B6FAA}"/>
          </ac:spMkLst>
        </pc:spChg>
        <pc:spChg chg="add mod">
          <ac:chgData name="" userId="3b99287881d56c4f" providerId="LiveId" clId="{D48EACF1-4540-4668-98F5-75A277268107}" dt="2020-09-03T21:47:53.570" v="573" actId="20577"/>
          <ac:spMkLst>
            <pc:docMk/>
            <pc:sldMk cId="2453605644" sldId="556"/>
            <ac:spMk id="77" creationId="{7B4233A3-4961-4274-B653-6C08B57FA74B}"/>
          </ac:spMkLst>
        </pc:spChg>
        <pc:spChg chg="add mod">
          <ac:chgData name="" userId="3b99287881d56c4f" providerId="LiveId" clId="{D48EACF1-4540-4668-98F5-75A277268107}" dt="2020-09-03T21:48:42.344" v="580" actId="1076"/>
          <ac:spMkLst>
            <pc:docMk/>
            <pc:sldMk cId="2453605644" sldId="556"/>
            <ac:spMk id="78" creationId="{85A90414-9F99-4314-AE63-BC5529C3371C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82" creationId="{E86E3EE0-F063-5F46-B8FF-5C662A1F7C3B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85" creationId="{E5419B7F-C8B0-3943-A0F4-E2B7E380428D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87" creationId="{71057C4B-BF66-EA43-B944-BEE93616F432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88" creationId="{974BF9F8-A30A-6941-8C49-85356A6CF6E3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89" creationId="{A6F2269E-19D4-4140-8867-82D72F2A3160}"/>
          </ac:spMkLst>
        </pc:spChg>
        <pc:spChg chg="del">
          <ac:chgData name="" userId="3b99287881d56c4f" providerId="LiveId" clId="{D48EACF1-4540-4668-98F5-75A277268107}" dt="2020-09-03T21:36:46.240" v="428" actId="478"/>
          <ac:spMkLst>
            <pc:docMk/>
            <pc:sldMk cId="2453605644" sldId="556"/>
            <ac:spMk id="91" creationId="{1D66457A-7CBC-4F4C-A6DD-5747101001BA}"/>
          </ac:spMkLst>
        </pc:spChg>
        <pc:cxnChg chg="del">
          <ac:chgData name="" userId="3b99287881d56c4f" providerId="LiveId" clId="{D48EACF1-4540-4668-98F5-75A277268107}" dt="2020-09-03T21:36:46.240" v="428" actId="478"/>
          <ac:cxnSpMkLst>
            <pc:docMk/>
            <pc:sldMk cId="2453605644" sldId="556"/>
            <ac:cxnSpMk id="9" creationId="{D5B76F2F-D9B5-0E48-95A2-490599456006}"/>
          </ac:cxnSpMkLst>
        </pc:cxnChg>
        <pc:cxnChg chg="del">
          <ac:chgData name="" userId="3b99287881d56c4f" providerId="LiveId" clId="{D48EACF1-4540-4668-98F5-75A277268107}" dt="2020-09-03T21:36:46.240" v="428" actId="478"/>
          <ac:cxnSpMkLst>
            <pc:docMk/>
            <pc:sldMk cId="2453605644" sldId="556"/>
            <ac:cxnSpMk id="38" creationId="{A0DC93D3-EFD4-E54B-AE8C-C5DCD209FA8E}"/>
          </ac:cxnSpMkLst>
        </pc:cxnChg>
        <pc:cxnChg chg="del">
          <ac:chgData name="" userId="3b99287881d56c4f" providerId="LiveId" clId="{D48EACF1-4540-4668-98F5-75A277268107}" dt="2020-09-03T21:36:46.240" v="428" actId="478"/>
          <ac:cxnSpMkLst>
            <pc:docMk/>
            <pc:sldMk cId="2453605644" sldId="556"/>
            <ac:cxnSpMk id="55" creationId="{539C67F0-A726-7743-A4E3-E3054BB75591}"/>
          </ac:cxnSpMkLst>
        </pc:cxnChg>
        <pc:cxnChg chg="del">
          <ac:chgData name="" userId="3b99287881d56c4f" providerId="LiveId" clId="{D48EACF1-4540-4668-98F5-75A277268107}" dt="2020-09-03T21:36:46.240" v="428" actId="478"/>
          <ac:cxnSpMkLst>
            <pc:docMk/>
            <pc:sldMk cId="2453605644" sldId="556"/>
            <ac:cxnSpMk id="57" creationId="{6F60EF54-D0A6-6C44-BB6B-D76764DA8D25}"/>
          </ac:cxnSpMkLst>
        </pc:cxnChg>
        <pc:cxnChg chg="del">
          <ac:chgData name="" userId="3b99287881d56c4f" providerId="LiveId" clId="{D48EACF1-4540-4668-98F5-75A277268107}" dt="2020-09-03T21:36:46.240" v="428" actId="478"/>
          <ac:cxnSpMkLst>
            <pc:docMk/>
            <pc:sldMk cId="2453605644" sldId="556"/>
            <ac:cxnSpMk id="75" creationId="{6342B3E0-502C-2745-9DEA-4C8FFAED6FD2}"/>
          </ac:cxnSpMkLst>
        </pc:cxnChg>
        <pc:cxnChg chg="del">
          <ac:chgData name="" userId="3b99287881d56c4f" providerId="LiveId" clId="{D48EACF1-4540-4668-98F5-75A277268107}" dt="2020-09-03T21:36:46.240" v="428" actId="478"/>
          <ac:cxnSpMkLst>
            <pc:docMk/>
            <pc:sldMk cId="2453605644" sldId="556"/>
            <ac:cxnSpMk id="76" creationId="{7D738311-3285-F84D-8FB6-286FA5996B4C}"/>
          </ac:cxnSpMkLst>
        </pc:cxnChg>
      </pc:sldChg>
      <pc:sldChg chg="addSp modSp modAnim">
        <pc:chgData name="" userId="3b99287881d56c4f" providerId="LiveId" clId="{D48EACF1-4540-4668-98F5-75A277268107}" dt="2020-09-03T21:29:54.380" v="427" actId="14100"/>
        <pc:sldMkLst>
          <pc:docMk/>
          <pc:sldMk cId="2009328759" sldId="557"/>
        </pc:sldMkLst>
        <pc:spChg chg="mod">
          <ac:chgData name="" userId="3b99287881d56c4f" providerId="LiveId" clId="{D48EACF1-4540-4668-98F5-75A277268107}" dt="2020-09-03T21:29:40.166" v="425" actId="1076"/>
          <ac:spMkLst>
            <pc:docMk/>
            <pc:sldMk cId="2009328759" sldId="557"/>
            <ac:spMk id="2" creationId="{6F5191DD-D3A1-BB4F-9052-D839043C0EE1}"/>
          </ac:spMkLst>
        </pc:spChg>
        <pc:spChg chg="mod">
          <ac:chgData name="" userId="3b99287881d56c4f" providerId="LiveId" clId="{D48EACF1-4540-4668-98F5-75A277268107}" dt="2020-09-03T21:29:40.166" v="425" actId="1076"/>
          <ac:spMkLst>
            <pc:docMk/>
            <pc:sldMk cId="2009328759" sldId="557"/>
            <ac:spMk id="3" creationId="{17822EAA-07AB-604E-A036-927389F5AD4D}"/>
          </ac:spMkLst>
        </pc:spChg>
        <pc:spChg chg="mod">
          <ac:chgData name="" userId="3b99287881d56c4f" providerId="LiveId" clId="{D48EACF1-4540-4668-98F5-75A277268107}" dt="2020-09-03T21:29:40.166" v="425" actId="1076"/>
          <ac:spMkLst>
            <pc:docMk/>
            <pc:sldMk cId="2009328759" sldId="557"/>
            <ac:spMk id="6" creationId="{87B67F71-A5FE-3747-BF15-4AD4C59F9C3D}"/>
          </ac:spMkLst>
        </pc:spChg>
        <pc:spChg chg="mod">
          <ac:chgData name="" userId="3b99287881d56c4f" providerId="LiveId" clId="{D48EACF1-4540-4668-98F5-75A277268107}" dt="2020-09-03T21:29:40.166" v="425" actId="1076"/>
          <ac:spMkLst>
            <pc:docMk/>
            <pc:sldMk cId="2009328759" sldId="557"/>
            <ac:spMk id="11" creationId="{CCF45678-74BE-9744-A664-377F492FC05A}"/>
          </ac:spMkLst>
        </pc:spChg>
        <pc:spChg chg="mod">
          <ac:chgData name="" userId="3b99287881d56c4f" providerId="LiveId" clId="{D48EACF1-4540-4668-98F5-75A277268107}" dt="2020-09-03T21:29:54.380" v="427" actId="14100"/>
          <ac:spMkLst>
            <pc:docMk/>
            <pc:sldMk cId="2009328759" sldId="557"/>
            <ac:spMk id="12" creationId="{BCDAC0D0-A182-0D44-B603-0D38EEF2B001}"/>
          </ac:spMkLst>
        </pc:spChg>
        <pc:spChg chg="mod">
          <ac:chgData name="" userId="3b99287881d56c4f" providerId="LiveId" clId="{D48EACF1-4540-4668-98F5-75A277268107}" dt="2020-09-03T21:27:45.246" v="405" actId="1076"/>
          <ac:spMkLst>
            <pc:docMk/>
            <pc:sldMk cId="2009328759" sldId="557"/>
            <ac:spMk id="13" creationId="{6C9ED26A-AB1F-8549-BB65-DDB8EA86C0AD}"/>
          </ac:spMkLst>
        </pc:spChg>
        <pc:spChg chg="mod">
          <ac:chgData name="" userId="3b99287881d56c4f" providerId="LiveId" clId="{D48EACF1-4540-4668-98F5-75A277268107}" dt="2020-09-03T21:27:45.246" v="405" actId="1076"/>
          <ac:spMkLst>
            <pc:docMk/>
            <pc:sldMk cId="2009328759" sldId="557"/>
            <ac:spMk id="14" creationId="{1EE12A94-2639-6444-B228-A24EF5C40908}"/>
          </ac:spMkLst>
        </pc:spChg>
        <pc:spChg chg="mod">
          <ac:chgData name="" userId="3b99287881d56c4f" providerId="LiveId" clId="{D48EACF1-4540-4668-98F5-75A277268107}" dt="2020-09-03T21:27:45.246" v="405" actId="1076"/>
          <ac:spMkLst>
            <pc:docMk/>
            <pc:sldMk cId="2009328759" sldId="557"/>
            <ac:spMk id="15" creationId="{F505C939-F274-FF4E-BAA2-02928A071307}"/>
          </ac:spMkLst>
        </pc:spChg>
        <pc:spChg chg="mod">
          <ac:chgData name="" userId="3b99287881d56c4f" providerId="LiveId" clId="{D48EACF1-4540-4668-98F5-75A277268107}" dt="2020-09-03T21:29:40.166" v="425" actId="1076"/>
          <ac:spMkLst>
            <pc:docMk/>
            <pc:sldMk cId="2009328759" sldId="557"/>
            <ac:spMk id="16" creationId="{33A81243-CA6F-5F44-B940-E766A0ABDE16}"/>
          </ac:spMkLst>
        </pc:spChg>
        <pc:spChg chg="mod">
          <ac:chgData name="" userId="3b99287881d56c4f" providerId="LiveId" clId="{D48EACF1-4540-4668-98F5-75A277268107}" dt="2020-09-03T21:29:40.166" v="425" actId="1076"/>
          <ac:spMkLst>
            <pc:docMk/>
            <pc:sldMk cId="2009328759" sldId="557"/>
            <ac:spMk id="17" creationId="{92257231-4539-864C-B0B3-A399E43B4629}"/>
          </ac:spMkLst>
        </pc:spChg>
        <pc:spChg chg="add mod">
          <ac:chgData name="" userId="3b99287881d56c4f" providerId="LiveId" clId="{D48EACF1-4540-4668-98F5-75A277268107}" dt="2020-09-03T21:29:40.166" v="425" actId="1076"/>
          <ac:spMkLst>
            <pc:docMk/>
            <pc:sldMk cId="2009328759" sldId="557"/>
            <ac:spMk id="19" creationId="{AF445A7C-9E5A-40B7-9BE0-16CB43F8946E}"/>
          </ac:spMkLst>
        </pc:spChg>
        <pc:spChg chg="mod">
          <ac:chgData name="" userId="3b99287881d56c4f" providerId="LiveId" clId="{D48EACF1-4540-4668-98F5-75A277268107}" dt="2020-09-03T21:29:40.166" v="425" actId="1076"/>
          <ac:spMkLst>
            <pc:docMk/>
            <pc:sldMk cId="2009328759" sldId="557"/>
            <ac:spMk id="21" creationId="{AA2AB43E-2378-B145-8AA1-8A87E8EECE3E}"/>
          </ac:spMkLst>
        </pc:spChg>
        <pc:spChg chg="mod">
          <ac:chgData name="" userId="3b99287881d56c4f" providerId="LiveId" clId="{D48EACF1-4540-4668-98F5-75A277268107}" dt="2020-09-03T21:29:40.166" v="425" actId="1076"/>
          <ac:spMkLst>
            <pc:docMk/>
            <pc:sldMk cId="2009328759" sldId="557"/>
            <ac:spMk id="23" creationId="{9DBCB257-2560-2F42-9ABE-C087248177DC}"/>
          </ac:spMkLst>
        </pc:spChg>
        <pc:spChg chg="mod">
          <ac:chgData name="" userId="3b99287881d56c4f" providerId="LiveId" clId="{D48EACF1-4540-4668-98F5-75A277268107}" dt="2020-09-03T21:29:40.166" v="425" actId="1076"/>
          <ac:spMkLst>
            <pc:docMk/>
            <pc:sldMk cId="2009328759" sldId="557"/>
            <ac:spMk id="24" creationId="{CD16D34B-1D47-534B-BBD7-FF49FAB24503}"/>
          </ac:spMkLst>
        </pc:spChg>
        <pc:spChg chg="mod">
          <ac:chgData name="" userId="3b99287881d56c4f" providerId="LiveId" clId="{D48EACF1-4540-4668-98F5-75A277268107}" dt="2020-09-03T21:27:45.246" v="405" actId="1076"/>
          <ac:spMkLst>
            <pc:docMk/>
            <pc:sldMk cId="2009328759" sldId="557"/>
            <ac:spMk id="25" creationId="{3018333F-9185-9C40-BB13-602D1845F3F6}"/>
          </ac:spMkLst>
        </pc:spChg>
      </pc:sldChg>
      <pc:sldChg chg="modSp">
        <pc:chgData name="" userId="3b99287881d56c4f" providerId="LiveId" clId="{D48EACF1-4540-4668-98F5-75A277268107}" dt="2020-09-03T21:20:53.834" v="371" actId="20577"/>
        <pc:sldMkLst>
          <pc:docMk/>
          <pc:sldMk cId="1737535732" sldId="573"/>
        </pc:sldMkLst>
        <pc:spChg chg="mod">
          <ac:chgData name="" userId="3b99287881d56c4f" providerId="LiveId" clId="{D48EACF1-4540-4668-98F5-75A277268107}" dt="2020-09-03T21:20:53.834" v="371" actId="20577"/>
          <ac:spMkLst>
            <pc:docMk/>
            <pc:sldMk cId="1737535732" sldId="573"/>
            <ac:spMk id="9" creationId="{789EBDEC-0E56-4740-BCF2-54FB76E94D15}"/>
          </ac:spMkLst>
        </pc:spChg>
      </pc:sldChg>
      <pc:sldChg chg="addSp modSp add modAnim">
        <pc:chgData name="" userId="3b99287881d56c4f" providerId="LiveId" clId="{D48EACF1-4540-4668-98F5-75A277268107}" dt="2020-09-03T21:24:38.565" v="382"/>
        <pc:sldMkLst>
          <pc:docMk/>
          <pc:sldMk cId="3071780073" sldId="574"/>
        </pc:sldMkLst>
        <pc:spChg chg="mod">
          <ac:chgData name="" userId="3b99287881d56c4f" providerId="LiveId" clId="{D48EACF1-4540-4668-98F5-75A277268107}" dt="2020-09-03T21:20:00.437" v="347" actId="20577"/>
          <ac:spMkLst>
            <pc:docMk/>
            <pc:sldMk cId="3071780073" sldId="574"/>
            <ac:spMk id="33" creationId="{239CAB1F-C6F2-1946-BED7-B15BA1FDDE78}"/>
          </ac:spMkLst>
        </pc:spChg>
        <pc:spChg chg="add">
          <ac:chgData name="" userId="3b99287881d56c4f" providerId="LiveId" clId="{D48EACF1-4540-4668-98F5-75A277268107}" dt="2020-09-03T21:24:38.565" v="382"/>
          <ac:spMkLst>
            <pc:docMk/>
            <pc:sldMk cId="3071780073" sldId="574"/>
            <ac:spMk id="63" creationId="{C24FC209-06F0-4990-A703-A0524253D3C9}"/>
          </ac:spMkLst>
        </pc:spChg>
      </pc:sldChg>
      <pc:sldChg chg="addSp delSp modSp add delAnim modAnim">
        <pc:chgData name="" userId="3b99287881d56c4f" providerId="LiveId" clId="{D48EACF1-4540-4668-98F5-75A277268107}" dt="2020-09-03T21:24:24.576" v="380"/>
        <pc:sldMkLst>
          <pc:docMk/>
          <pc:sldMk cId="2384492038" sldId="575"/>
        </pc:sldMkLst>
        <pc:spChg chg="del">
          <ac:chgData name="" userId="3b99287881d56c4f" providerId="LiveId" clId="{D48EACF1-4540-4668-98F5-75A277268107}" dt="2020-09-03T21:19:07.034" v="332" actId="478"/>
          <ac:spMkLst>
            <pc:docMk/>
            <pc:sldMk cId="2384492038" sldId="575"/>
            <ac:spMk id="9" creationId="{DE48B923-4657-4B3D-9BA7-6E88D340D98D}"/>
          </ac:spMkLst>
        </pc:spChg>
        <pc:spChg chg="mod">
          <ac:chgData name="" userId="3b99287881d56c4f" providerId="LiveId" clId="{D48EACF1-4540-4668-98F5-75A277268107}" dt="2020-09-03T21:19:40.512" v="345" actId="20577"/>
          <ac:spMkLst>
            <pc:docMk/>
            <pc:sldMk cId="2384492038" sldId="575"/>
            <ac:spMk id="16" creationId="{A7770970-4F40-044C-8293-E829D6ABC11B}"/>
          </ac:spMkLst>
        </pc:spChg>
        <pc:spChg chg="mod">
          <ac:chgData name="" userId="3b99287881d56c4f" providerId="LiveId" clId="{D48EACF1-4540-4668-98F5-75A277268107}" dt="2020-09-03T21:20:08.112" v="351" actId="20577"/>
          <ac:spMkLst>
            <pc:docMk/>
            <pc:sldMk cId="2384492038" sldId="575"/>
            <ac:spMk id="33" creationId="{239CAB1F-C6F2-1946-BED7-B15BA1FDDE78}"/>
          </ac:spMkLst>
        </pc:spChg>
        <pc:spChg chg="mod">
          <ac:chgData name="" userId="3b99287881d56c4f" providerId="LiveId" clId="{D48EACF1-4540-4668-98F5-75A277268107}" dt="2020-09-03T21:23:20.950" v="372" actId="14100"/>
          <ac:spMkLst>
            <pc:docMk/>
            <pc:sldMk cId="2384492038" sldId="575"/>
            <ac:spMk id="37" creationId="{D3730555-265C-4AE8-84D9-93FD6EE1975D}"/>
          </ac:spMkLst>
        </pc:spChg>
        <pc:spChg chg="del">
          <ac:chgData name="" userId="3b99287881d56c4f" providerId="LiveId" clId="{D48EACF1-4540-4668-98F5-75A277268107}" dt="2020-09-03T21:19:08.572" v="333" actId="478"/>
          <ac:spMkLst>
            <pc:docMk/>
            <pc:sldMk cId="2384492038" sldId="575"/>
            <ac:spMk id="45" creationId="{AE8AE1A3-AFC9-4CA3-B52B-8355F69D2A3E}"/>
          </ac:spMkLst>
        </pc:spChg>
        <pc:spChg chg="del">
          <ac:chgData name="" userId="3b99287881d56c4f" providerId="LiveId" clId="{D48EACF1-4540-4668-98F5-75A277268107}" dt="2020-09-03T21:19:10.188" v="334" actId="478"/>
          <ac:spMkLst>
            <pc:docMk/>
            <pc:sldMk cId="2384492038" sldId="575"/>
            <ac:spMk id="46" creationId="{011FDDC8-ACF3-4C5B-BE5E-E3EF54534A25}"/>
          </ac:spMkLst>
        </pc:spChg>
        <pc:spChg chg="add mod">
          <ac:chgData name="" userId="3b99287881d56c4f" providerId="LiveId" clId="{D48EACF1-4540-4668-98F5-75A277268107}" dt="2020-09-03T21:24:19.726" v="379" actId="1076"/>
          <ac:spMkLst>
            <pc:docMk/>
            <pc:sldMk cId="2384492038" sldId="575"/>
            <ac:spMk id="63" creationId="{1A425D01-73E9-4F0E-94A8-93AB9EE6AE19}"/>
          </ac:spMkLst>
        </pc:spChg>
        <pc:cxnChg chg="mod">
          <ac:chgData name="" userId="3b99287881d56c4f" providerId="LiveId" clId="{D48EACF1-4540-4668-98F5-75A277268107}" dt="2020-09-03T21:23:39.908" v="376" actId="14100"/>
          <ac:cxnSpMkLst>
            <pc:docMk/>
            <pc:sldMk cId="2384492038" sldId="575"/>
            <ac:cxnSpMk id="36" creationId="{479945D4-250F-4C27-AEED-0B292CFBABC8}"/>
          </ac:cxnSpMkLst>
        </pc:cxnChg>
        <pc:cxnChg chg="mod">
          <ac:chgData name="" userId="3b99287881d56c4f" providerId="LiveId" clId="{D48EACF1-4540-4668-98F5-75A277268107}" dt="2020-09-03T21:19:24.232" v="339" actId="14100"/>
          <ac:cxnSpMkLst>
            <pc:docMk/>
            <pc:sldMk cId="2384492038" sldId="575"/>
            <ac:cxnSpMk id="39" creationId="{04B510C5-219B-4B54-91EF-32A39AFE4AA0}"/>
          </ac:cxnSpMkLst>
        </pc:cxnChg>
        <pc:cxnChg chg="mod">
          <ac:chgData name="" userId="3b99287881d56c4f" providerId="LiveId" clId="{D48EACF1-4540-4668-98F5-75A277268107}" dt="2020-09-03T21:19:28.785" v="340" actId="14100"/>
          <ac:cxnSpMkLst>
            <pc:docMk/>
            <pc:sldMk cId="2384492038" sldId="575"/>
            <ac:cxnSpMk id="41" creationId="{EC5266CF-E115-45BB-A881-C67203907360}"/>
          </ac:cxnSpMkLst>
        </pc:cxnChg>
        <pc:cxnChg chg="del">
          <ac:chgData name="" userId="3b99287881d56c4f" providerId="LiveId" clId="{D48EACF1-4540-4668-98F5-75A277268107}" dt="2020-09-03T21:19:12.039" v="335" actId="478"/>
          <ac:cxnSpMkLst>
            <pc:docMk/>
            <pc:sldMk cId="2384492038" sldId="575"/>
            <ac:cxnSpMk id="47" creationId="{AD392235-D6A8-4688-AAA6-DBC69B3E6FD6}"/>
          </ac:cxnSpMkLst>
        </pc:cxnChg>
        <pc:cxnChg chg="del">
          <ac:chgData name="" userId="3b99287881d56c4f" providerId="LiveId" clId="{D48EACF1-4540-4668-98F5-75A277268107}" dt="2020-09-03T21:19:13.629" v="336" actId="478"/>
          <ac:cxnSpMkLst>
            <pc:docMk/>
            <pc:sldMk cId="2384492038" sldId="575"/>
            <ac:cxnSpMk id="48" creationId="{757727CF-354D-4E21-935D-2FB7A45D60AB}"/>
          </ac:cxnSpMkLst>
        </pc:cxnChg>
        <pc:cxnChg chg="del">
          <ac:chgData name="" userId="3b99287881d56c4f" providerId="LiveId" clId="{D48EACF1-4540-4668-98F5-75A277268107}" dt="2020-09-03T21:19:14.791" v="337" actId="478"/>
          <ac:cxnSpMkLst>
            <pc:docMk/>
            <pc:sldMk cId="2384492038" sldId="575"/>
            <ac:cxnSpMk id="49" creationId="{21A9EC61-92B8-49E4-9C88-2BF520EC64BC}"/>
          </ac:cxnSpMkLst>
        </pc:cxnChg>
      </pc:sldChg>
    </pc:docChg>
  </pc:docChgLst>
  <pc:docChgLst>
    <pc:chgData userId="3b99287881d56c4f" providerId="LiveId" clId="{298FFC82-FAA9-47BB-88CB-B3A3016D8D2A}"/>
    <pc:docChg chg="modSld">
      <pc:chgData name="" userId="3b99287881d56c4f" providerId="LiveId" clId="{298FFC82-FAA9-47BB-88CB-B3A3016D8D2A}" dt="2020-09-03T22:25:59.405" v="8"/>
      <pc:docMkLst>
        <pc:docMk/>
      </pc:docMkLst>
      <pc:sldChg chg="modAnim">
        <pc:chgData name="" userId="3b99287881d56c4f" providerId="LiveId" clId="{298FFC82-FAA9-47BB-88CB-B3A3016D8D2A}" dt="2020-09-03T22:25:29.535" v="6"/>
        <pc:sldMkLst>
          <pc:docMk/>
          <pc:sldMk cId="1323690900" sldId="503"/>
        </pc:sldMkLst>
      </pc:sldChg>
      <pc:sldChg chg="modAnim">
        <pc:chgData name="" userId="3b99287881d56c4f" providerId="LiveId" clId="{298FFC82-FAA9-47BB-88CB-B3A3016D8D2A}" dt="2020-09-03T22:25:59.405" v="8"/>
        <pc:sldMkLst>
          <pc:docMk/>
          <pc:sldMk cId="2384492038" sldId="57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77E1EBB8-1A30-744F-9829-846F04EC9E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4F9D360-A28B-A44F-84F0-AFA4CBA911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FA8A9-3E9C-754C-B268-323C72DAAB40}" type="datetimeFigureOut">
              <a:rPr kumimoji="1" lang="zh-TW" altLang="en-US" smtClean="0"/>
              <a:t>2020/9/5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CF5772-8AF3-3A44-B85E-892D0F6B9E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90DEF22-CCA9-1D45-A9DE-A3A83DAA82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93A5B-B40F-344C-8FA9-F29ACAE693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89756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F918F-2709-C542-9DE4-56351870F655}" type="datetimeFigureOut">
              <a:rPr kumimoji="1" lang="zh-TW" altLang="en-US" smtClean="0"/>
              <a:t>2020/9/5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87FB5-4EDC-E940-A934-BA9C63663AF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58343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9925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758790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258686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142100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538731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5294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5310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517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4209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3046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7776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3014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4199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3660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1109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7891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3928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5523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7252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80412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295427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356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90934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62059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9492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716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5889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60319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9377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69146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71720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58207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2512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8233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76392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30778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03592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91286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04199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031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13905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78208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42695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5535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70150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09654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89100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1885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1871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45979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204002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47532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29134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26045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11360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081211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22671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004293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9445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50056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101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71093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72308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69656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18360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41833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81671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4459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981295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1118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19658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121801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83980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30648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29541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056713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71916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63480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794452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638607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9565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540637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04920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719380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13855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259950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74669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369337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95230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418398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910231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4994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50508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080644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78783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04520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393716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761024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2846419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849468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258158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035197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6158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0437A-A139-7F4B-8025-D66182672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297F26D-3040-D343-A6AC-DCB635E1B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0209B3-5F81-8248-AF16-2ACFD053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F08D8-E49E-DB41-93C2-697E4EF91457}" type="datetime1">
              <a:rPr kumimoji="1" lang="zh-TW" altLang="en-US" smtClean="0"/>
              <a:t>2020/9/5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593747-65B7-1E41-854E-8921BE8C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EB2007-F6F2-464A-B8C2-7E6B642C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4379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A20DD9-AF69-EF48-A0B2-B9385AEF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9EB88B-0291-5B4F-9F93-307D18A3B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4D165-483C-1A48-BE91-D09BD5CFB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74FF-3CE3-0A47-B969-EFF5C6AC1111}" type="datetime1">
              <a:rPr kumimoji="1" lang="zh-TW" altLang="en-US" smtClean="0"/>
              <a:t>2020/9/5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8AD7F8-B50E-8F43-85BE-48DD66753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B99E79-5898-D14D-A04A-1ABB66EF4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750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160D3E4-E4DF-704E-8524-8926B2B157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A54BFA-EBAC-2446-AC7C-04047BB1E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87A96E-A76F-2A4C-9DFE-199145FBA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751C-0F53-7840-958E-4BD626FF8371}" type="datetime1">
              <a:rPr kumimoji="1" lang="zh-TW" altLang="en-US" smtClean="0"/>
              <a:t>2020/9/5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B9A9F0-86E5-D940-B0D1-D9DED168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EBE624-99F8-924A-B2B0-3A596FCD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1818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F039CD-CEC1-8042-A973-50DE2E85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02404E-011C-3A45-8FE0-5D6CAECA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C5D968-4A65-8248-B5AC-69E0F3C7A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6D7CC-15A6-9442-BEF7-B6DF82F06DAA}" type="datetime1">
              <a:rPr kumimoji="1" lang="zh-TW" altLang="en-US" smtClean="0"/>
              <a:t>2020/9/5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F2616B-39E4-FB43-8CA2-AA7559868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CFB4E0-88AB-1947-AA76-43C62931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146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AE3A9-137B-BD49-997F-EF587052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4937E3-EB01-5348-8E2D-84F2D3F11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D95E01-138E-D34A-8525-F5178B60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DB223-835E-0740-918A-7FB4B8EAE8BE}" type="datetime1">
              <a:rPr kumimoji="1" lang="zh-TW" altLang="en-US" smtClean="0"/>
              <a:t>2020/9/5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B04FB1-A7E6-3F45-8254-91670BFB5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7140EC-BA34-8C4E-946C-21F5CD90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287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C057FE-1209-694B-B4B9-9B8BF2D8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1EB28-DFA6-2C45-8505-366616D937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F76CDF-087A-9D4C-B780-4C94F6E3D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FD09FD-388A-FB4A-AB45-A91D05983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17C-F8BD-894F-A327-27D3A5594D81}" type="datetime1">
              <a:rPr kumimoji="1" lang="zh-TW" altLang="en-US" smtClean="0"/>
              <a:t>2020/9/5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1516037-89DA-0443-ACDB-4806641F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B1C2B7-3073-EE4E-83C3-CA028975C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4234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943C5-70B6-EE46-9771-EAD324AB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C1212E-E222-4546-A25F-B28456F68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521564D-82C5-4048-A4E1-05E65B134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EDBCB8-CD49-CE4C-BF7F-F3A2F4170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0D4C39B-5556-8C41-B749-4E7B96BAF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A7152F5-E3A4-1F4E-A82F-61500CDB3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7032-C1E8-4146-93D2-982ECED6C31C}" type="datetime1">
              <a:rPr kumimoji="1" lang="zh-TW" altLang="en-US" smtClean="0"/>
              <a:t>2020/9/5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0825C2E-C8C2-EF43-9FA0-AD345C36E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E40FF8-286B-EA4C-8DAA-CFE61F2A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972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D53BC1-5618-5D47-8575-943C581D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09EE98-5A43-7F49-AFE3-5501D9315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54BB-247E-3842-A00A-31C6498544C8}" type="datetime1">
              <a:rPr kumimoji="1" lang="zh-TW" altLang="en-US" smtClean="0"/>
              <a:t>2020/9/5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39960E1-8371-4B4D-9081-EDB2B9EB2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12AEE8-E363-0649-9C00-696340A9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1192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5BD92FA-0E7A-3545-83BE-A3847B88C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292A-18DF-B649-85EE-4D170073D37F}" type="datetime1">
              <a:rPr kumimoji="1" lang="zh-TW" altLang="en-US" smtClean="0"/>
              <a:t>2020/9/5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56B02BD-2C31-EF45-83CB-B741403E0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7D1363-0E36-A04D-A20D-F69C380D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2031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92D21C-CD09-C741-98FF-69FB33B3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FEFDEA-8723-CB43-9B9C-239A8162C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A2B96CF-75BD-F748-96DF-36DB2F72B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A78C98-D522-8C42-A4C0-241FB481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F80C-D30B-A340-9BB4-E6210B419423}" type="datetime1">
              <a:rPr kumimoji="1" lang="zh-TW" altLang="en-US" smtClean="0"/>
              <a:t>2020/9/5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9EB7513-A7C7-C24E-9D88-C66E03CA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C3428E0-DEC8-9444-BB16-38651928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0643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B39AF-D5E7-AF46-ABEE-F98469AD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014889A-3FBB-5648-A8AE-AB702D908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793D4A-35FC-8249-B516-032E24389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81F44F-F495-224B-BBA2-BA70B410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22C8E-0E40-914A-8E58-623E32F219E4}" type="datetime1">
              <a:rPr kumimoji="1" lang="zh-TW" altLang="en-US" smtClean="0"/>
              <a:t>2020/9/5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2E4A40-6AEE-2744-88B0-2ED751D1A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C2A533-92F7-B842-A5CE-5533CCCCA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085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6FFCEA4-60F8-694E-85D0-9569D331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B45FCD-8F65-514F-83B7-AAC0B7A95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F42D73-FFC7-3E4F-BB7B-81614E44C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2B187-8807-8241-97C2-FD8E42787E2E}" type="datetime1">
              <a:rPr kumimoji="1" lang="zh-TW" altLang="en-US" smtClean="0"/>
              <a:t>2020/9/5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F97B5A-0B15-6047-852B-6E3E6FA05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58A69F-5892-5A4A-8217-9571D49B0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972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s.python.org/3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gi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7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7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72.png"/><Relationship Id="rId4" Type="http://schemas.openxmlformats.org/officeDocument/2006/relationships/image" Target="../media/image16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11.png"/><Relationship Id="rId4" Type="http://schemas.openxmlformats.org/officeDocument/2006/relationships/image" Target="../media/image17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7.png"/><Relationship Id="rId4" Type="http://schemas.openxmlformats.org/officeDocument/2006/relationships/image" Target="../media/image1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7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gif"/><Relationship Id="rId5" Type="http://schemas.openxmlformats.org/officeDocument/2006/relationships/image" Target="../media/image11.png"/><Relationship Id="rId4" Type="http://schemas.openxmlformats.org/officeDocument/2006/relationships/hyperlink" Target="https://www.anaconda.com/download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gif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microsoft.com/office/2007/relationships/hdphoto" Target="../media/hdphoto3.wdp"/><Relationship Id="rId5" Type="http://schemas.openxmlformats.org/officeDocument/2006/relationships/image" Target="../media/image4.tiff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tiff"/><Relationship Id="rId1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6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1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14.tiff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microsoft.com/office/2007/relationships/hdphoto" Target="../media/hdphoto5.wdp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python.org/3/library/math.html" TargetMode="External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9.jpeg"/><Relationship Id="rId7" Type="http://schemas.microsoft.com/office/2007/relationships/hdphoto" Target="../media/hdphoto1.wdp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40.tiff"/><Relationship Id="rId3" Type="http://schemas.openxmlformats.org/officeDocument/2006/relationships/image" Target="../media/image11.png"/><Relationship Id="rId7" Type="http://schemas.openxmlformats.org/officeDocument/2006/relationships/image" Target="../media/image35.png"/><Relationship Id="rId12" Type="http://schemas.openxmlformats.org/officeDocument/2006/relationships/image" Target="../media/image3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tiff"/><Relationship Id="rId11" Type="http://schemas.openxmlformats.org/officeDocument/2006/relationships/image" Target="../media/image38.tiff"/><Relationship Id="rId5" Type="http://schemas.openxmlformats.org/officeDocument/2006/relationships/image" Target="../media/image33.tiff"/><Relationship Id="rId10" Type="http://schemas.openxmlformats.org/officeDocument/2006/relationships/image" Target="../media/image37.tiff"/><Relationship Id="rId4" Type="http://schemas.openxmlformats.org/officeDocument/2006/relationships/image" Target="../media/image32.tiff"/><Relationship Id="rId9" Type="http://schemas.openxmlformats.org/officeDocument/2006/relationships/image" Target="../media/image36.tiff"/><Relationship Id="rId14" Type="http://schemas.openxmlformats.org/officeDocument/2006/relationships/image" Target="../media/image41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139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710.png"/><Relationship Id="rId4" Type="http://schemas.openxmlformats.org/officeDocument/2006/relationships/image" Target="../media/image15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gif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2DCEC527-55A3-A24F-8F9D-3265CE18C829}"/>
              </a:ext>
            </a:extLst>
          </p:cNvPr>
          <p:cNvSpPr/>
          <p:nvPr/>
        </p:nvSpPr>
        <p:spPr>
          <a:xfrm>
            <a:off x="3692942" y="4600754"/>
            <a:ext cx="463620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楊延齡</a:t>
            </a:r>
            <a:endParaRPr lang="en-US" altLang="zh-CN" sz="3600" kern="0" dirty="0">
              <a:solidFill>
                <a:srgbClr val="000000"/>
              </a:solidFill>
              <a:latin typeface="Times New Roman" panose="02020603050405020304" pitchFamily="18" charset="0"/>
              <a:ea typeface="標楷體" panose="02010601000101010101" pitchFamily="2" charset="-120"/>
            </a:endParaRP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d00524018@ntu.edu.tw</a:t>
            </a: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rPr>
              <a:t>09/04</a:t>
            </a:r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/2020</a:t>
            </a:r>
            <a:endParaRPr lang="zh-TW" altLang="en-US" sz="3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395301C-7C6D-DC47-AB5B-522E89DD5F1A}"/>
              </a:ext>
            </a:extLst>
          </p:cNvPr>
          <p:cNvSpPr/>
          <p:nvPr/>
        </p:nvSpPr>
        <p:spPr>
          <a:xfrm>
            <a:off x="2788043" y="621325"/>
            <a:ext cx="661591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(I)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E560AC3-27EC-0644-B912-4F22BABD277C}"/>
              </a:ext>
            </a:extLst>
          </p:cNvPr>
          <p:cNvSpPr txBox="1"/>
          <p:nvPr/>
        </p:nvSpPr>
        <p:spPr>
          <a:xfrm>
            <a:off x="-1023257" y="29173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  <p:pic>
        <p:nvPicPr>
          <p:cNvPr id="5" name="圖片 4" descr="Emblem72.jpg">
            <a:extLst>
              <a:ext uri="{FF2B5EF4-FFF2-40B4-BE49-F238E27FC236}">
                <a16:creationId xmlns:a16="http://schemas.microsoft.com/office/drawing/2014/main" id="{A6DCC39C-12E3-A947-A2D4-2152243C0C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4488" y="4425169"/>
            <a:ext cx="2123440" cy="2105495"/>
          </a:xfrm>
          <a:prstGeom prst="rect">
            <a:avLst/>
          </a:prstGeom>
          <a:ln w="63500">
            <a:noFill/>
          </a:ln>
        </p:spPr>
      </p:pic>
      <p:pic>
        <p:nvPicPr>
          <p:cNvPr id="6" name="Picture 4" descr="http://www.che.ntu.edu.tw/che/wp-content/uploads/2016/06/%E7%B3%BBlogo%E5%84%AA%E5%8B%9D-%E8%B3%B4%E6%B5%A9%E6%81%A9.jpg">
            <a:extLst>
              <a:ext uri="{FF2B5EF4-FFF2-40B4-BE49-F238E27FC236}">
                <a16:creationId xmlns:a16="http://schemas.microsoft.com/office/drawing/2014/main" id="{DBE4A161-9885-410B-BD6B-9950250C2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957" y="4360284"/>
            <a:ext cx="2255543" cy="223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657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Document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949DCE5-C4C9-764E-9E5D-FE96F1FC90D2}"/>
              </a:ext>
            </a:extLst>
          </p:cNvPr>
          <p:cNvSpPr txBox="1"/>
          <p:nvPr/>
        </p:nvSpPr>
        <p:spPr>
          <a:xfrm>
            <a:off x="5713523" y="6217945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Link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BFB0AB8-9262-894E-A80A-B49A1E9A18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2728C0-8E15-2E4A-A95A-47F036619C2E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B23B78-ACC2-40D5-AF45-820BA3624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7514"/>
            <a:ext cx="12192000" cy="537671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27ACC20-E742-7C4E-99C8-0D1DA543DB4E}"/>
              </a:ext>
            </a:extLst>
          </p:cNvPr>
          <p:cNvSpPr/>
          <p:nvPr/>
        </p:nvSpPr>
        <p:spPr>
          <a:xfrm>
            <a:off x="1826032" y="2612945"/>
            <a:ext cx="590597" cy="435055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7531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Loop</a:t>
            </a: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CCF24E1A-9684-E846-B668-7F2C2A1B7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239CAB1F-C6F2-1946-BED7-B15BA1FDDE78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02EBB12-A2F0-1845-9796-EC42B91B02CE}"/>
              </a:ext>
            </a:extLst>
          </p:cNvPr>
          <p:cNvSpPr/>
          <p:nvPr/>
        </p:nvSpPr>
        <p:spPr>
          <a:xfrm>
            <a:off x="720000" y="4646767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BED2749-430A-4D4D-AF67-52E0C1BE44EA}"/>
              </a:ext>
            </a:extLst>
          </p:cNvPr>
          <p:cNvSpPr/>
          <p:nvPr/>
        </p:nvSpPr>
        <p:spPr>
          <a:xfrm>
            <a:off x="2639929" y="5709049"/>
            <a:ext cx="14269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times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357932B-885C-F844-8BB3-9AA39326A3C4}"/>
                  </a:ext>
                </a:extLst>
              </p:cNvPr>
              <p:cNvSpPr txBox="1"/>
              <p:nvPr/>
            </p:nvSpPr>
            <p:spPr>
              <a:xfrm>
                <a:off x="10058231" y="5632104"/>
                <a:ext cx="43601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4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kumimoji="1" lang="zh-TW" altLang="en-US" sz="4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357932B-885C-F844-8BB3-9AA39326A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231" y="5632104"/>
                <a:ext cx="436017" cy="738664"/>
              </a:xfrm>
              <a:prstGeom prst="rect">
                <a:avLst/>
              </a:prstGeom>
              <a:blipFill>
                <a:blip r:embed="rId4"/>
                <a:stretch>
                  <a:fillRect l="-20588" r="-176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5FD74BB7-E725-ED41-AA26-BBFCE67978E8}"/>
              </a:ext>
            </a:extLst>
          </p:cNvPr>
          <p:cNvSpPr/>
          <p:nvPr/>
        </p:nvSpPr>
        <p:spPr>
          <a:xfrm>
            <a:off x="2090078" y="1259281"/>
            <a:ext cx="22012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[0,1,2,3,4,5]</a:t>
            </a:r>
            <a:endParaRPr lang="zh-TW" altLang="en-US" sz="3200" dirty="0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E7EB2822-CAD4-474F-87DF-A2D877C2F0D7}"/>
              </a:ext>
            </a:extLst>
          </p:cNvPr>
          <p:cNvSpPr/>
          <p:nvPr/>
        </p:nvSpPr>
        <p:spPr>
          <a:xfrm>
            <a:off x="4394443" y="5709049"/>
            <a:ext cx="1994782" cy="698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AD928D2-ADCC-844E-ABE1-435BE7996BCE}"/>
              </a:ext>
            </a:extLst>
          </p:cNvPr>
          <p:cNvSpPr/>
          <p:nvPr/>
        </p:nvSpPr>
        <p:spPr>
          <a:xfrm>
            <a:off x="720000" y="3328497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35865FB-47FE-3749-95D6-E2440829A595}"/>
              </a:ext>
            </a:extLst>
          </p:cNvPr>
          <p:cNvSpPr/>
          <p:nvPr/>
        </p:nvSpPr>
        <p:spPr>
          <a:xfrm>
            <a:off x="1705691" y="332849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CDBEA28-15B7-DE4D-9CB6-454C37C8BC69}"/>
              </a:ext>
            </a:extLst>
          </p:cNvPr>
          <p:cNvSpPr/>
          <p:nvPr/>
        </p:nvSpPr>
        <p:spPr>
          <a:xfrm>
            <a:off x="2691382" y="332849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A4C3686-7136-F547-BBE1-6CEB397F122F}"/>
              </a:ext>
            </a:extLst>
          </p:cNvPr>
          <p:cNvSpPr/>
          <p:nvPr/>
        </p:nvSpPr>
        <p:spPr>
          <a:xfrm>
            <a:off x="3677073" y="332849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D780551-3035-5446-B880-C2FE0F98B53D}"/>
              </a:ext>
            </a:extLst>
          </p:cNvPr>
          <p:cNvSpPr/>
          <p:nvPr/>
        </p:nvSpPr>
        <p:spPr>
          <a:xfrm>
            <a:off x="4662764" y="332849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7C6A68D-4441-BD40-B8CC-25767BFC5EE2}"/>
              </a:ext>
            </a:extLst>
          </p:cNvPr>
          <p:cNvSpPr/>
          <p:nvPr/>
        </p:nvSpPr>
        <p:spPr>
          <a:xfrm>
            <a:off x="5648455" y="332849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cxnSp>
        <p:nvCxnSpPr>
          <p:cNvPr id="19" name="直線箭頭接點 88">
            <a:extLst>
              <a:ext uri="{FF2B5EF4-FFF2-40B4-BE49-F238E27FC236}">
                <a16:creationId xmlns:a16="http://schemas.microsoft.com/office/drawing/2014/main" id="{FDDB1283-D570-F54A-AC70-6388BE5F332D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914925" y="1844056"/>
            <a:ext cx="1476828" cy="1484441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88">
            <a:extLst>
              <a:ext uri="{FF2B5EF4-FFF2-40B4-BE49-F238E27FC236}">
                <a16:creationId xmlns:a16="http://schemas.microsoft.com/office/drawing/2014/main" id="{8ED87DD4-284A-3948-9C43-3A5E4885CB98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1900616" y="1844055"/>
            <a:ext cx="773268" cy="1484441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88">
            <a:extLst>
              <a:ext uri="{FF2B5EF4-FFF2-40B4-BE49-F238E27FC236}">
                <a16:creationId xmlns:a16="http://schemas.microsoft.com/office/drawing/2014/main" id="{B981E2B4-EC53-AF43-95D9-5BF79D9FB27B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2886307" y="1844054"/>
            <a:ext cx="113254" cy="1484442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88">
            <a:extLst>
              <a:ext uri="{FF2B5EF4-FFF2-40B4-BE49-F238E27FC236}">
                <a16:creationId xmlns:a16="http://schemas.microsoft.com/office/drawing/2014/main" id="{B5D93F42-7406-9346-97AE-7E7F372C15AC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322525" y="1844054"/>
            <a:ext cx="549473" cy="1484442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88">
            <a:extLst>
              <a:ext uri="{FF2B5EF4-FFF2-40B4-BE49-F238E27FC236}">
                <a16:creationId xmlns:a16="http://schemas.microsoft.com/office/drawing/2014/main" id="{5F914E71-A6E9-DA45-ABBF-58EDEC459A9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659575" y="1844054"/>
            <a:ext cx="1198114" cy="1484441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88">
            <a:extLst>
              <a:ext uri="{FF2B5EF4-FFF2-40B4-BE49-F238E27FC236}">
                <a16:creationId xmlns:a16="http://schemas.microsoft.com/office/drawing/2014/main" id="{AB0142C7-8E7E-014C-9003-705DBB31BBBE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989646" y="1844053"/>
            <a:ext cx="1853734" cy="1484442"/>
          </a:xfrm>
          <a:prstGeom prst="straightConnector1">
            <a:avLst/>
          </a:prstGeom>
          <a:ln w="381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88">
            <a:extLst>
              <a:ext uri="{FF2B5EF4-FFF2-40B4-BE49-F238E27FC236}">
                <a16:creationId xmlns:a16="http://schemas.microsoft.com/office/drawing/2014/main" id="{CFCE9296-4B01-FE45-B88C-3295A301F1DC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914925" y="3913272"/>
            <a:ext cx="0" cy="7517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ED7D711B-0C7D-D84F-861B-2A831FCF63EC}"/>
              </a:ext>
            </a:extLst>
          </p:cNvPr>
          <p:cNvSpPr/>
          <p:nvPr/>
        </p:nvSpPr>
        <p:spPr>
          <a:xfrm>
            <a:off x="1695082" y="4646767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cxnSp>
        <p:nvCxnSpPr>
          <p:cNvPr id="41" name="直線箭頭接點 88">
            <a:extLst>
              <a:ext uri="{FF2B5EF4-FFF2-40B4-BE49-F238E27FC236}">
                <a16:creationId xmlns:a16="http://schemas.microsoft.com/office/drawing/2014/main" id="{F43EDDC2-10C6-5549-9F9C-BCCCDA18968E}"/>
              </a:ext>
            </a:extLst>
          </p:cNvPr>
          <p:cNvCxnSpPr>
            <a:cxnSpLocks/>
          </p:cNvCxnSpPr>
          <p:nvPr/>
        </p:nvCxnSpPr>
        <p:spPr>
          <a:xfrm>
            <a:off x="1890007" y="3913272"/>
            <a:ext cx="0" cy="7517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14AB527A-CBFB-A34F-8B73-C9A70BA88894}"/>
              </a:ext>
            </a:extLst>
          </p:cNvPr>
          <p:cNvSpPr/>
          <p:nvPr/>
        </p:nvSpPr>
        <p:spPr>
          <a:xfrm>
            <a:off x="2671153" y="4646767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cxnSp>
        <p:nvCxnSpPr>
          <p:cNvPr id="43" name="直線箭頭接點 88">
            <a:extLst>
              <a:ext uri="{FF2B5EF4-FFF2-40B4-BE49-F238E27FC236}">
                <a16:creationId xmlns:a16="http://schemas.microsoft.com/office/drawing/2014/main" id="{439D0A8E-352E-E548-8E43-4719C19A06CF}"/>
              </a:ext>
            </a:extLst>
          </p:cNvPr>
          <p:cNvCxnSpPr>
            <a:cxnSpLocks/>
          </p:cNvCxnSpPr>
          <p:nvPr/>
        </p:nvCxnSpPr>
        <p:spPr>
          <a:xfrm>
            <a:off x="2866078" y="3913272"/>
            <a:ext cx="0" cy="7517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F6987073-5A88-5544-8F74-87076E20CB55}"/>
              </a:ext>
            </a:extLst>
          </p:cNvPr>
          <p:cNvSpPr/>
          <p:nvPr/>
        </p:nvSpPr>
        <p:spPr>
          <a:xfrm>
            <a:off x="3650232" y="4646763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cxnSp>
        <p:nvCxnSpPr>
          <p:cNvPr id="45" name="直線箭頭接點 88">
            <a:extLst>
              <a:ext uri="{FF2B5EF4-FFF2-40B4-BE49-F238E27FC236}">
                <a16:creationId xmlns:a16="http://schemas.microsoft.com/office/drawing/2014/main" id="{21DD1351-27D3-3241-B8F9-2A5C951F186B}"/>
              </a:ext>
            </a:extLst>
          </p:cNvPr>
          <p:cNvCxnSpPr>
            <a:cxnSpLocks/>
          </p:cNvCxnSpPr>
          <p:nvPr/>
        </p:nvCxnSpPr>
        <p:spPr>
          <a:xfrm>
            <a:off x="3845157" y="3913268"/>
            <a:ext cx="0" cy="7517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ED784A4E-9AD1-4C4E-BC3F-9594C4950F60}"/>
              </a:ext>
            </a:extLst>
          </p:cNvPr>
          <p:cNvSpPr/>
          <p:nvPr/>
        </p:nvSpPr>
        <p:spPr>
          <a:xfrm>
            <a:off x="4662764" y="4641003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cxnSp>
        <p:nvCxnSpPr>
          <p:cNvPr id="47" name="直線箭頭接點 88">
            <a:extLst>
              <a:ext uri="{FF2B5EF4-FFF2-40B4-BE49-F238E27FC236}">
                <a16:creationId xmlns:a16="http://schemas.microsoft.com/office/drawing/2014/main" id="{6968CB9B-7CD0-CB4E-B02A-A8CDA61E2F6C}"/>
              </a:ext>
            </a:extLst>
          </p:cNvPr>
          <p:cNvCxnSpPr>
            <a:cxnSpLocks/>
          </p:cNvCxnSpPr>
          <p:nvPr/>
        </p:nvCxnSpPr>
        <p:spPr>
          <a:xfrm>
            <a:off x="4857689" y="3907508"/>
            <a:ext cx="0" cy="7517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B0DB6CA2-5168-D24B-A2CB-32A74E723C1F}"/>
              </a:ext>
            </a:extLst>
          </p:cNvPr>
          <p:cNvSpPr/>
          <p:nvPr/>
        </p:nvSpPr>
        <p:spPr>
          <a:xfrm>
            <a:off x="5648455" y="4641003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cxnSp>
        <p:nvCxnSpPr>
          <p:cNvPr id="49" name="直線箭頭接點 88">
            <a:extLst>
              <a:ext uri="{FF2B5EF4-FFF2-40B4-BE49-F238E27FC236}">
                <a16:creationId xmlns:a16="http://schemas.microsoft.com/office/drawing/2014/main" id="{0B8AD5B6-0E47-794B-8B38-F3F63DCA2861}"/>
              </a:ext>
            </a:extLst>
          </p:cNvPr>
          <p:cNvCxnSpPr>
            <a:cxnSpLocks/>
          </p:cNvCxnSpPr>
          <p:nvPr/>
        </p:nvCxnSpPr>
        <p:spPr>
          <a:xfrm>
            <a:off x="5843380" y="3907508"/>
            <a:ext cx="0" cy="7517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左大括弧 49">
            <a:extLst>
              <a:ext uri="{FF2B5EF4-FFF2-40B4-BE49-F238E27FC236}">
                <a16:creationId xmlns:a16="http://schemas.microsoft.com/office/drawing/2014/main" id="{5BEA5D55-E0A5-D848-B8B8-56E81F6C0E8B}"/>
              </a:ext>
            </a:extLst>
          </p:cNvPr>
          <p:cNvSpPr/>
          <p:nvPr/>
        </p:nvSpPr>
        <p:spPr>
          <a:xfrm rot="16200000">
            <a:off x="3238168" y="2852874"/>
            <a:ext cx="305460" cy="509919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3C6D20E-DD7F-474E-AC95-E06866AF49FF}"/>
              </a:ext>
            </a:extLst>
          </p:cNvPr>
          <p:cNvSpPr/>
          <p:nvPr/>
        </p:nvSpPr>
        <p:spPr>
          <a:xfrm>
            <a:off x="6716745" y="5709049"/>
            <a:ext cx="32319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print("NTUCHE")</a:t>
            </a:r>
            <a:endParaRPr lang="zh-TW" altLang="en-US" sz="32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B3ECA5F-D9FD-4C4A-BD0F-DF2FC78C6AD4}"/>
              </a:ext>
            </a:extLst>
          </p:cNvPr>
          <p:cNvSpPr/>
          <p:nvPr/>
        </p:nvSpPr>
        <p:spPr>
          <a:xfrm>
            <a:off x="10603759" y="5709048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48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6" grpId="0"/>
      <p:bldP spid="6" grpId="0"/>
      <p:bldP spid="9" grpId="0" animBg="1"/>
      <p:bldP spid="12" grpId="0"/>
      <p:bldP spid="3" grpId="0"/>
      <p:bldP spid="4" grpId="0"/>
      <p:bldP spid="7" grpId="0"/>
      <p:bldP spid="13" grpId="0"/>
      <p:bldP spid="14" grpId="0"/>
      <p:bldP spid="40" grpId="0"/>
      <p:bldP spid="42" grpId="0"/>
      <p:bldP spid="44" grpId="0"/>
      <p:bldP spid="46" grpId="0"/>
      <p:bldP spid="48" grpId="0"/>
      <p:bldP spid="50" grpId="0" animBg="1"/>
      <p:bldP spid="51" grpId="0"/>
      <p:bldP spid="5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7770970-4F40-044C-8293-E829D6ABC11B}"/>
              </a:ext>
            </a:extLst>
          </p:cNvPr>
          <p:cNvSpPr/>
          <p:nvPr/>
        </p:nvSpPr>
        <p:spPr>
          <a:xfrm>
            <a:off x="214609" y="1160712"/>
            <a:ext cx="555579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ndented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statement1 </a:t>
            </a:r>
          </a:p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" altLang="zh-TW" sz="3200" dirty="0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3200" dirty="0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ndented</a:t>
            </a:r>
            <a:r>
              <a:rPr lang="en" altLang="zh-TW" sz="32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statement2</a:t>
            </a:r>
            <a:endParaRPr lang="zh-TW" altLang="en-US" sz="3200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04A5250-2E82-D04B-8597-1869721A39B3}"/>
              </a:ext>
            </a:extLst>
          </p:cNvPr>
          <p:cNvSpPr/>
          <p:nvPr/>
        </p:nvSpPr>
        <p:spPr>
          <a:xfrm>
            <a:off x="5942258" y="1772996"/>
            <a:ext cx="3626081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AD2323F5-D62C-CB4C-AFAE-01F60B5CF66F}"/>
              </a:ext>
            </a:extLst>
          </p:cNvPr>
          <p:cNvCxnSpPr>
            <a:cxnSpLocks/>
          </p:cNvCxnSpPr>
          <p:nvPr/>
        </p:nvCxnSpPr>
        <p:spPr>
          <a:xfrm>
            <a:off x="6858746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D2DF7F7-EC9C-7C44-82A8-F2329312ACC0}"/>
              </a:ext>
            </a:extLst>
          </p:cNvPr>
          <p:cNvSpPr txBox="1"/>
          <p:nvPr/>
        </p:nvSpPr>
        <p:spPr>
          <a:xfrm>
            <a:off x="6212521" y="185616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C17130B-8A0B-D045-A492-7A48E90D78AE}"/>
              </a:ext>
            </a:extLst>
          </p:cNvPr>
          <p:cNvSpPr txBox="1"/>
          <p:nvPr/>
        </p:nvSpPr>
        <p:spPr>
          <a:xfrm>
            <a:off x="7110092" y="185616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CCF24E1A-9684-E846-B668-7F2C2A1B7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239CAB1F-C6F2-1946-BED7-B15BA1FDDE7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A60B8B3D-7681-2C4D-A940-CB41160678F4}"/>
              </a:ext>
            </a:extLst>
          </p:cNvPr>
          <p:cNvCxnSpPr>
            <a:cxnSpLocks/>
          </p:cNvCxnSpPr>
          <p:nvPr/>
        </p:nvCxnSpPr>
        <p:spPr>
          <a:xfrm>
            <a:off x="7764182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F47E46D-44C4-E441-B97E-7F12FD39D24B}"/>
              </a:ext>
            </a:extLst>
          </p:cNvPr>
          <p:cNvSpPr txBox="1"/>
          <p:nvPr/>
        </p:nvSpPr>
        <p:spPr>
          <a:xfrm>
            <a:off x="7991836" y="185616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線箭頭接點 88">
            <a:extLst>
              <a:ext uri="{FF2B5EF4-FFF2-40B4-BE49-F238E27FC236}">
                <a16:creationId xmlns:a16="http://schemas.microsoft.com/office/drawing/2014/main" id="{479945D4-250F-4C27-AEED-0B292CFBABC8}"/>
              </a:ext>
            </a:extLst>
          </p:cNvPr>
          <p:cNvCxnSpPr>
            <a:cxnSpLocks/>
          </p:cNvCxnSpPr>
          <p:nvPr/>
        </p:nvCxnSpPr>
        <p:spPr>
          <a:xfrm>
            <a:off x="6435745" y="2560074"/>
            <a:ext cx="1484" cy="491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59829B80-38FE-4098-AE18-CD5577DCC7A0}"/>
              </a:ext>
            </a:extLst>
          </p:cNvPr>
          <p:cNvSpPr/>
          <p:nvPr/>
        </p:nvSpPr>
        <p:spPr>
          <a:xfrm>
            <a:off x="7082097" y="1068915"/>
            <a:ext cx="15768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range(3)</a:t>
            </a:r>
            <a:endParaRPr lang="zh-TW" altLang="en-US" sz="3200" dirty="0">
              <a:solidFill>
                <a:srgbClr val="00715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3730555-265C-4AE8-84D9-93FD6EE1975D}"/>
              </a:ext>
            </a:extLst>
          </p:cNvPr>
          <p:cNvSpPr/>
          <p:nvPr/>
        </p:nvSpPr>
        <p:spPr>
          <a:xfrm>
            <a:off x="5701964" y="3760067"/>
            <a:ext cx="14366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endParaRPr lang="zh-TW" altLang="en-US" sz="3200" dirty="0"/>
          </a:p>
        </p:txBody>
      </p:sp>
      <p:cxnSp>
        <p:nvCxnSpPr>
          <p:cNvPr id="39" name="直線箭頭接點 88">
            <a:extLst>
              <a:ext uri="{FF2B5EF4-FFF2-40B4-BE49-F238E27FC236}">
                <a16:creationId xmlns:a16="http://schemas.microsoft.com/office/drawing/2014/main" id="{04B510C5-219B-4B54-91EF-32A39AFE4AA0}"/>
              </a:ext>
            </a:extLst>
          </p:cNvPr>
          <p:cNvCxnSpPr>
            <a:cxnSpLocks/>
          </p:cNvCxnSpPr>
          <p:nvPr/>
        </p:nvCxnSpPr>
        <p:spPr>
          <a:xfrm flipH="1">
            <a:off x="7304040" y="2560074"/>
            <a:ext cx="1" cy="94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61902CEC-E04D-420E-B4B7-AE67D87FEFC0}"/>
              </a:ext>
            </a:extLst>
          </p:cNvPr>
          <p:cNvSpPr/>
          <p:nvPr/>
        </p:nvSpPr>
        <p:spPr>
          <a:xfrm>
            <a:off x="6658229" y="4474936"/>
            <a:ext cx="14366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endParaRPr lang="zh-TW" altLang="en-US" sz="3200" dirty="0"/>
          </a:p>
        </p:txBody>
      </p:sp>
      <p:cxnSp>
        <p:nvCxnSpPr>
          <p:cNvPr id="41" name="直線箭頭接點 88">
            <a:extLst>
              <a:ext uri="{FF2B5EF4-FFF2-40B4-BE49-F238E27FC236}">
                <a16:creationId xmlns:a16="http://schemas.microsoft.com/office/drawing/2014/main" id="{EC5266CF-E115-45BB-A881-C67203907360}"/>
              </a:ext>
            </a:extLst>
          </p:cNvPr>
          <p:cNvCxnSpPr>
            <a:cxnSpLocks/>
          </p:cNvCxnSpPr>
          <p:nvPr/>
        </p:nvCxnSpPr>
        <p:spPr>
          <a:xfrm flipH="1">
            <a:off x="8215787" y="2572867"/>
            <a:ext cx="1" cy="1170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AFA41506-8F98-43AC-BF95-47A8227284EB}"/>
              </a:ext>
            </a:extLst>
          </p:cNvPr>
          <p:cNvSpPr/>
          <p:nvPr/>
        </p:nvSpPr>
        <p:spPr>
          <a:xfrm>
            <a:off x="7481279" y="5204310"/>
            <a:ext cx="14366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endParaRPr lang="zh-TW" altLang="en-US" sz="3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48B923-4657-4B3D-9BA7-6E88D340D98D}"/>
              </a:ext>
            </a:extLst>
          </p:cNvPr>
          <p:cNvSpPr/>
          <p:nvPr/>
        </p:nvSpPr>
        <p:spPr>
          <a:xfrm>
            <a:off x="6225345" y="2879612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E8AE1A3-AFC9-4CA3-B52B-8355F69D2A3E}"/>
              </a:ext>
            </a:extLst>
          </p:cNvPr>
          <p:cNvSpPr/>
          <p:nvPr/>
        </p:nvSpPr>
        <p:spPr>
          <a:xfrm>
            <a:off x="7119037" y="3360789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11FDDC8-ACF3-4C5B-BE5E-E3EF54534A25}"/>
              </a:ext>
            </a:extLst>
          </p:cNvPr>
          <p:cNvSpPr/>
          <p:nvPr/>
        </p:nvSpPr>
        <p:spPr>
          <a:xfrm>
            <a:off x="8004660" y="3629822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cxnSp>
        <p:nvCxnSpPr>
          <p:cNvPr id="47" name="直線箭頭接點 88">
            <a:extLst>
              <a:ext uri="{FF2B5EF4-FFF2-40B4-BE49-F238E27FC236}">
                <a16:creationId xmlns:a16="http://schemas.microsoft.com/office/drawing/2014/main" id="{AD392235-D6A8-4688-AAA6-DBC69B3E6FD6}"/>
              </a:ext>
            </a:extLst>
          </p:cNvPr>
          <p:cNvCxnSpPr>
            <a:cxnSpLocks/>
          </p:cNvCxnSpPr>
          <p:nvPr/>
        </p:nvCxnSpPr>
        <p:spPr>
          <a:xfrm>
            <a:off x="6426212" y="3394062"/>
            <a:ext cx="0" cy="363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88">
            <a:extLst>
              <a:ext uri="{FF2B5EF4-FFF2-40B4-BE49-F238E27FC236}">
                <a16:creationId xmlns:a16="http://schemas.microsoft.com/office/drawing/2014/main" id="{757727CF-354D-4E21-935D-2FB7A45D60AB}"/>
              </a:ext>
            </a:extLst>
          </p:cNvPr>
          <p:cNvCxnSpPr>
            <a:cxnSpLocks/>
          </p:cNvCxnSpPr>
          <p:nvPr/>
        </p:nvCxnSpPr>
        <p:spPr>
          <a:xfrm>
            <a:off x="7302470" y="3870739"/>
            <a:ext cx="16108" cy="613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88">
            <a:extLst>
              <a:ext uri="{FF2B5EF4-FFF2-40B4-BE49-F238E27FC236}">
                <a16:creationId xmlns:a16="http://schemas.microsoft.com/office/drawing/2014/main" id="{21A9EC61-92B8-49E4-9C88-2BF520EC64BC}"/>
              </a:ext>
            </a:extLst>
          </p:cNvPr>
          <p:cNvCxnSpPr>
            <a:cxnSpLocks/>
          </p:cNvCxnSpPr>
          <p:nvPr/>
        </p:nvCxnSpPr>
        <p:spPr>
          <a:xfrm flipH="1">
            <a:off x="8221961" y="4157201"/>
            <a:ext cx="1342" cy="1053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91D8C0E5-4B97-4CD2-B802-00D1E6646BBF}"/>
              </a:ext>
            </a:extLst>
          </p:cNvPr>
          <p:cNvCxnSpPr>
            <a:cxnSpLocks/>
          </p:cNvCxnSpPr>
          <p:nvPr/>
        </p:nvCxnSpPr>
        <p:spPr>
          <a:xfrm>
            <a:off x="8658966" y="178578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88">
            <a:extLst>
              <a:ext uri="{FF2B5EF4-FFF2-40B4-BE49-F238E27FC236}">
                <a16:creationId xmlns:a16="http://schemas.microsoft.com/office/drawing/2014/main" id="{11948A35-A1D7-4A80-BBE1-0AB2ED4060C6}"/>
              </a:ext>
            </a:extLst>
          </p:cNvPr>
          <p:cNvCxnSpPr>
            <a:cxnSpLocks/>
          </p:cNvCxnSpPr>
          <p:nvPr/>
        </p:nvCxnSpPr>
        <p:spPr>
          <a:xfrm flipH="1">
            <a:off x="9140547" y="2572867"/>
            <a:ext cx="1" cy="3335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51F6D58B-D595-4488-92F6-213A2CD31E6D}"/>
              </a:ext>
            </a:extLst>
          </p:cNvPr>
          <p:cNvSpPr/>
          <p:nvPr/>
        </p:nvSpPr>
        <p:spPr>
          <a:xfrm>
            <a:off x="7874816" y="5908821"/>
            <a:ext cx="2313454" cy="584775"/>
          </a:xfrm>
          <a:prstGeom prst="rect">
            <a:avLst/>
          </a:prstGeom>
          <a:solidFill>
            <a:srgbClr val="00FA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2ADC39-713F-964A-9D43-94DC2C795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49" y="4554095"/>
            <a:ext cx="3074793" cy="1805831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C52AA300-7CE7-9446-91D0-A4554F709D71}"/>
              </a:ext>
            </a:extLst>
          </p:cNvPr>
          <p:cNvSpPr txBox="1"/>
          <p:nvPr/>
        </p:nvSpPr>
        <p:spPr>
          <a:xfrm>
            <a:off x="-34041" y="5353137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indent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8110B41C-EF0C-1E47-8E18-C8332B6C21E3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477478" y="5139802"/>
            <a:ext cx="511518" cy="21333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28755A1C-EFCE-5B42-B22B-0B3FDA74B022}"/>
              </a:ext>
            </a:extLst>
          </p:cNvPr>
          <p:cNvCxnSpPr>
            <a:cxnSpLocks/>
            <a:stCxn id="59" idx="1"/>
            <a:endCxn id="35" idx="2"/>
          </p:cNvCxnSpPr>
          <p:nvPr/>
        </p:nvCxnSpPr>
        <p:spPr>
          <a:xfrm flipH="1" flipV="1">
            <a:off x="477478" y="5814802"/>
            <a:ext cx="511518" cy="31012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19">
            <a:extLst>
              <a:ext uri="{FF2B5EF4-FFF2-40B4-BE49-F238E27FC236}">
                <a16:creationId xmlns:a16="http://schemas.microsoft.com/office/drawing/2014/main" id="{1BEAC91D-590B-DF46-AE8F-D4035F9DAFCA}"/>
              </a:ext>
            </a:extLst>
          </p:cNvPr>
          <p:cNvCxnSpPr>
            <a:cxnSpLocks/>
            <a:endCxn id="54" idx="2"/>
          </p:cNvCxnSpPr>
          <p:nvPr/>
        </p:nvCxnSpPr>
        <p:spPr>
          <a:xfrm flipH="1" flipV="1">
            <a:off x="1165482" y="4283288"/>
            <a:ext cx="451405" cy="48953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184092B2-03DF-D442-91B3-0706F1913612}"/>
              </a:ext>
            </a:extLst>
          </p:cNvPr>
          <p:cNvSpPr txBox="1"/>
          <p:nvPr/>
        </p:nvSpPr>
        <p:spPr>
          <a:xfrm>
            <a:off x="714076" y="3821623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85E68DC-83EE-504A-885A-30E02243D95B}"/>
              </a:ext>
            </a:extLst>
          </p:cNvPr>
          <p:cNvSpPr/>
          <p:nvPr/>
        </p:nvSpPr>
        <p:spPr>
          <a:xfrm>
            <a:off x="1002048" y="4959029"/>
            <a:ext cx="647885" cy="5570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9612D21-744B-1249-9ACB-4615D7E2846B}"/>
              </a:ext>
            </a:extLst>
          </p:cNvPr>
          <p:cNvSpPr/>
          <p:nvPr/>
        </p:nvSpPr>
        <p:spPr>
          <a:xfrm>
            <a:off x="988996" y="5889929"/>
            <a:ext cx="647885" cy="46999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849F4C77-B3B3-C242-8817-046FC8C2E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0296" y="4092939"/>
            <a:ext cx="1095361" cy="1555730"/>
          </a:xfrm>
          <a:prstGeom prst="rect">
            <a:avLst/>
          </a:prstGeom>
        </p:spPr>
      </p:pic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588AFC23-93B6-6B4D-AD43-21E26A4B4F96}"/>
              </a:ext>
            </a:extLst>
          </p:cNvPr>
          <p:cNvCxnSpPr>
            <a:cxnSpLocks/>
          </p:cNvCxnSpPr>
          <p:nvPr/>
        </p:nvCxnSpPr>
        <p:spPr>
          <a:xfrm>
            <a:off x="10779256" y="4092939"/>
            <a:ext cx="0" cy="176346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1428D719-5B8A-CF4D-B3CE-F8250D1A3B5A}"/>
              </a:ext>
            </a:extLst>
          </p:cNvPr>
          <p:cNvSpPr txBox="1"/>
          <p:nvPr/>
        </p:nvSpPr>
        <p:spPr>
          <a:xfrm>
            <a:off x="9593675" y="3395477"/>
            <a:ext cx="2371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in order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319AF6E1-DDF9-DC4B-81A1-69A414F6D98F}"/>
              </a:ext>
            </a:extLst>
          </p:cNvPr>
          <p:cNvCxnSpPr>
            <a:cxnSpLocks/>
          </p:cNvCxnSpPr>
          <p:nvPr/>
        </p:nvCxnSpPr>
        <p:spPr>
          <a:xfrm flipV="1">
            <a:off x="5900612" y="6696022"/>
            <a:ext cx="4287660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18113797-0D01-4497-9DFC-709138D7309B}"/>
              </a:ext>
            </a:extLst>
          </p:cNvPr>
          <p:cNvSpPr txBox="1"/>
          <p:nvPr/>
        </p:nvSpPr>
        <p:spPr>
          <a:xfrm>
            <a:off x="3929855" y="3821837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colon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直線箭頭接點 19">
            <a:extLst>
              <a:ext uri="{FF2B5EF4-FFF2-40B4-BE49-F238E27FC236}">
                <a16:creationId xmlns:a16="http://schemas.microsoft.com/office/drawing/2014/main" id="{BA86AB87-769E-463F-B619-70354666FAD8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3890865" y="4344842"/>
            <a:ext cx="481580" cy="46758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0907CB95-5B3C-4321-9A8E-894ABF4521F7}"/>
              </a:ext>
            </a:extLst>
          </p:cNvPr>
          <p:cNvSpPr/>
          <p:nvPr/>
        </p:nvSpPr>
        <p:spPr>
          <a:xfrm>
            <a:off x="3725976" y="4577423"/>
            <a:ext cx="164889" cy="46999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十字形 66">
            <a:extLst>
              <a:ext uri="{FF2B5EF4-FFF2-40B4-BE49-F238E27FC236}">
                <a16:creationId xmlns:a16="http://schemas.microsoft.com/office/drawing/2014/main" id="{BFD8A6EB-735E-4B2A-8FA4-6A96657B2489}"/>
              </a:ext>
            </a:extLst>
          </p:cNvPr>
          <p:cNvSpPr/>
          <p:nvPr/>
        </p:nvSpPr>
        <p:spPr>
          <a:xfrm rot="2636039">
            <a:off x="372427" y="2294394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十字形 67">
            <a:extLst>
              <a:ext uri="{FF2B5EF4-FFF2-40B4-BE49-F238E27FC236}">
                <a16:creationId xmlns:a16="http://schemas.microsoft.com/office/drawing/2014/main" id="{D157046E-0D52-4DE4-B440-61CB86FC1B61}"/>
              </a:ext>
            </a:extLst>
          </p:cNvPr>
          <p:cNvSpPr/>
          <p:nvPr/>
        </p:nvSpPr>
        <p:spPr>
          <a:xfrm rot="2636039">
            <a:off x="8719297" y="5765016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3" name="十字形 62">
            <a:extLst>
              <a:ext uri="{FF2B5EF4-FFF2-40B4-BE49-F238E27FC236}">
                <a16:creationId xmlns:a16="http://schemas.microsoft.com/office/drawing/2014/main" id="{C24FC209-06F0-4990-A703-A0524253D3C9}"/>
              </a:ext>
            </a:extLst>
          </p:cNvPr>
          <p:cNvSpPr/>
          <p:nvPr/>
        </p:nvSpPr>
        <p:spPr>
          <a:xfrm rot="2636039">
            <a:off x="11076725" y="5092129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178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/>
      <p:bldP spid="56" grpId="0"/>
      <p:bldP spid="73" grpId="0"/>
      <p:bldP spid="4" grpId="0"/>
      <p:bldP spid="37" grpId="0" animBg="1"/>
      <p:bldP spid="40" grpId="0" animBg="1"/>
      <p:bldP spid="43" grpId="0" animBg="1"/>
      <p:bldP spid="9" grpId="0"/>
      <p:bldP spid="45" grpId="0"/>
      <p:bldP spid="46" grpId="0"/>
      <p:bldP spid="61" grpId="0" animBg="1"/>
      <p:bldP spid="35" grpId="0"/>
      <p:bldP spid="54" grpId="0"/>
      <p:bldP spid="57" grpId="0" animBg="1"/>
      <p:bldP spid="59" grpId="0" animBg="1"/>
      <p:bldP spid="60" grpId="0"/>
      <p:bldP spid="64" grpId="0"/>
      <p:bldP spid="66" grpId="0" animBg="1"/>
      <p:bldP spid="67" grpId="0" animBg="1"/>
      <p:bldP spid="68" grpId="0" animBg="1"/>
      <p:bldP spid="6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1CAA6B8C-4643-F540-8F6F-C90261DE0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90" y="4554095"/>
            <a:ext cx="3074789" cy="18058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B3530D3-5BD0-DC4D-B3F3-7797A0B0A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0295" y="4092939"/>
            <a:ext cx="1095359" cy="155573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7770970-4F40-044C-8293-E829D6ABC11B}"/>
              </a:ext>
            </a:extLst>
          </p:cNvPr>
          <p:cNvSpPr/>
          <p:nvPr/>
        </p:nvSpPr>
        <p:spPr>
          <a:xfrm>
            <a:off x="214609" y="1160712"/>
            <a:ext cx="555579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ndented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statement1 </a:t>
            </a:r>
          </a:p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" altLang="zh-TW" sz="3200" dirty="0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3200" dirty="0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ndented</a:t>
            </a:r>
            <a:r>
              <a:rPr lang="en" altLang="zh-TW" sz="32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statement2</a:t>
            </a:r>
            <a:endParaRPr lang="zh-TW" altLang="en-US" sz="3200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04A5250-2E82-D04B-8597-1869721A39B3}"/>
              </a:ext>
            </a:extLst>
          </p:cNvPr>
          <p:cNvSpPr/>
          <p:nvPr/>
        </p:nvSpPr>
        <p:spPr>
          <a:xfrm>
            <a:off x="5942258" y="1772996"/>
            <a:ext cx="3626081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AD2323F5-D62C-CB4C-AFAE-01F60B5CF66F}"/>
              </a:ext>
            </a:extLst>
          </p:cNvPr>
          <p:cNvCxnSpPr>
            <a:cxnSpLocks/>
          </p:cNvCxnSpPr>
          <p:nvPr/>
        </p:nvCxnSpPr>
        <p:spPr>
          <a:xfrm>
            <a:off x="6858746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D2DF7F7-EC9C-7C44-82A8-F2329312ACC0}"/>
              </a:ext>
            </a:extLst>
          </p:cNvPr>
          <p:cNvSpPr txBox="1"/>
          <p:nvPr/>
        </p:nvSpPr>
        <p:spPr>
          <a:xfrm>
            <a:off x="6212521" y="185616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C17130B-8A0B-D045-A492-7A48E90D78AE}"/>
              </a:ext>
            </a:extLst>
          </p:cNvPr>
          <p:cNvSpPr txBox="1"/>
          <p:nvPr/>
        </p:nvSpPr>
        <p:spPr>
          <a:xfrm>
            <a:off x="7110092" y="185616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CCF24E1A-9684-E846-B668-7F2C2A1B76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239CAB1F-C6F2-1946-BED7-B15BA1FDDE7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A60B8B3D-7681-2C4D-A940-CB41160678F4}"/>
              </a:ext>
            </a:extLst>
          </p:cNvPr>
          <p:cNvCxnSpPr>
            <a:cxnSpLocks/>
          </p:cNvCxnSpPr>
          <p:nvPr/>
        </p:nvCxnSpPr>
        <p:spPr>
          <a:xfrm>
            <a:off x="7764182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F47E46D-44C4-E441-B97E-7F12FD39D24B}"/>
              </a:ext>
            </a:extLst>
          </p:cNvPr>
          <p:cNvSpPr txBox="1"/>
          <p:nvPr/>
        </p:nvSpPr>
        <p:spPr>
          <a:xfrm>
            <a:off x="7991836" y="185616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線箭頭接點 88">
            <a:extLst>
              <a:ext uri="{FF2B5EF4-FFF2-40B4-BE49-F238E27FC236}">
                <a16:creationId xmlns:a16="http://schemas.microsoft.com/office/drawing/2014/main" id="{479945D4-250F-4C27-AEED-0B292CFBABC8}"/>
              </a:ext>
            </a:extLst>
          </p:cNvPr>
          <p:cNvCxnSpPr>
            <a:cxnSpLocks/>
          </p:cNvCxnSpPr>
          <p:nvPr/>
        </p:nvCxnSpPr>
        <p:spPr>
          <a:xfrm>
            <a:off x="6435745" y="2560074"/>
            <a:ext cx="1484" cy="491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59829B80-38FE-4098-AE18-CD5577DCC7A0}"/>
              </a:ext>
            </a:extLst>
          </p:cNvPr>
          <p:cNvSpPr/>
          <p:nvPr/>
        </p:nvSpPr>
        <p:spPr>
          <a:xfrm>
            <a:off x="7082097" y="1068915"/>
            <a:ext cx="15768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range(3)</a:t>
            </a:r>
            <a:endParaRPr lang="zh-TW" altLang="en-US" sz="3200" dirty="0">
              <a:solidFill>
                <a:srgbClr val="00715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3730555-265C-4AE8-84D9-93FD6EE1975D}"/>
              </a:ext>
            </a:extLst>
          </p:cNvPr>
          <p:cNvSpPr/>
          <p:nvPr/>
        </p:nvSpPr>
        <p:spPr>
          <a:xfrm>
            <a:off x="5701964" y="3760067"/>
            <a:ext cx="1491938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print('1')</a:t>
            </a:r>
            <a:endParaRPr lang="zh-TW" altLang="en-US" sz="3200" dirty="0"/>
          </a:p>
        </p:txBody>
      </p:sp>
      <p:cxnSp>
        <p:nvCxnSpPr>
          <p:cNvPr id="39" name="直線箭頭接點 88">
            <a:extLst>
              <a:ext uri="{FF2B5EF4-FFF2-40B4-BE49-F238E27FC236}">
                <a16:creationId xmlns:a16="http://schemas.microsoft.com/office/drawing/2014/main" id="{04B510C5-219B-4B54-91EF-32A39AFE4AA0}"/>
              </a:ext>
            </a:extLst>
          </p:cNvPr>
          <p:cNvCxnSpPr>
            <a:cxnSpLocks/>
          </p:cNvCxnSpPr>
          <p:nvPr/>
        </p:nvCxnSpPr>
        <p:spPr>
          <a:xfrm flipH="1">
            <a:off x="7304040" y="2560074"/>
            <a:ext cx="1" cy="94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61902CEC-E04D-420E-B4B7-AE67D87FEFC0}"/>
              </a:ext>
            </a:extLst>
          </p:cNvPr>
          <p:cNvSpPr/>
          <p:nvPr/>
        </p:nvSpPr>
        <p:spPr>
          <a:xfrm>
            <a:off x="6658229" y="4474936"/>
            <a:ext cx="1562040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print('1')</a:t>
            </a:r>
            <a:endParaRPr lang="zh-TW" altLang="en-US" sz="3200" dirty="0"/>
          </a:p>
        </p:txBody>
      </p:sp>
      <p:cxnSp>
        <p:nvCxnSpPr>
          <p:cNvPr id="41" name="直線箭頭接點 88">
            <a:extLst>
              <a:ext uri="{FF2B5EF4-FFF2-40B4-BE49-F238E27FC236}">
                <a16:creationId xmlns:a16="http://schemas.microsoft.com/office/drawing/2014/main" id="{EC5266CF-E115-45BB-A881-C67203907360}"/>
              </a:ext>
            </a:extLst>
          </p:cNvPr>
          <p:cNvCxnSpPr>
            <a:cxnSpLocks/>
          </p:cNvCxnSpPr>
          <p:nvPr/>
        </p:nvCxnSpPr>
        <p:spPr>
          <a:xfrm flipH="1">
            <a:off x="8215787" y="2572867"/>
            <a:ext cx="1" cy="1170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AFA41506-8F98-43AC-BF95-47A8227284EB}"/>
              </a:ext>
            </a:extLst>
          </p:cNvPr>
          <p:cNvSpPr/>
          <p:nvPr/>
        </p:nvSpPr>
        <p:spPr>
          <a:xfrm>
            <a:off x="7481279" y="5204310"/>
            <a:ext cx="1584088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print('1')</a:t>
            </a:r>
            <a:endParaRPr lang="zh-TW" altLang="en-US" sz="3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48B923-4657-4B3D-9BA7-6E88D340D98D}"/>
              </a:ext>
            </a:extLst>
          </p:cNvPr>
          <p:cNvSpPr/>
          <p:nvPr/>
        </p:nvSpPr>
        <p:spPr>
          <a:xfrm>
            <a:off x="6225345" y="2879612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E8AE1A3-AFC9-4CA3-B52B-8355F69D2A3E}"/>
              </a:ext>
            </a:extLst>
          </p:cNvPr>
          <p:cNvSpPr/>
          <p:nvPr/>
        </p:nvSpPr>
        <p:spPr>
          <a:xfrm>
            <a:off x="7119037" y="3360789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11FDDC8-ACF3-4C5B-BE5E-E3EF54534A25}"/>
              </a:ext>
            </a:extLst>
          </p:cNvPr>
          <p:cNvSpPr/>
          <p:nvPr/>
        </p:nvSpPr>
        <p:spPr>
          <a:xfrm>
            <a:off x="8004660" y="3629822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cxnSp>
        <p:nvCxnSpPr>
          <p:cNvPr id="47" name="直線箭頭接點 88">
            <a:extLst>
              <a:ext uri="{FF2B5EF4-FFF2-40B4-BE49-F238E27FC236}">
                <a16:creationId xmlns:a16="http://schemas.microsoft.com/office/drawing/2014/main" id="{AD392235-D6A8-4688-AAA6-DBC69B3E6FD6}"/>
              </a:ext>
            </a:extLst>
          </p:cNvPr>
          <p:cNvCxnSpPr>
            <a:cxnSpLocks/>
          </p:cNvCxnSpPr>
          <p:nvPr/>
        </p:nvCxnSpPr>
        <p:spPr>
          <a:xfrm>
            <a:off x="6426212" y="3394062"/>
            <a:ext cx="0" cy="363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88">
            <a:extLst>
              <a:ext uri="{FF2B5EF4-FFF2-40B4-BE49-F238E27FC236}">
                <a16:creationId xmlns:a16="http://schemas.microsoft.com/office/drawing/2014/main" id="{757727CF-354D-4E21-935D-2FB7A45D60AB}"/>
              </a:ext>
            </a:extLst>
          </p:cNvPr>
          <p:cNvCxnSpPr>
            <a:cxnSpLocks/>
          </p:cNvCxnSpPr>
          <p:nvPr/>
        </p:nvCxnSpPr>
        <p:spPr>
          <a:xfrm>
            <a:off x="7302470" y="3870739"/>
            <a:ext cx="16108" cy="613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88">
            <a:extLst>
              <a:ext uri="{FF2B5EF4-FFF2-40B4-BE49-F238E27FC236}">
                <a16:creationId xmlns:a16="http://schemas.microsoft.com/office/drawing/2014/main" id="{21A9EC61-92B8-49E4-9C88-2BF520EC64BC}"/>
              </a:ext>
            </a:extLst>
          </p:cNvPr>
          <p:cNvCxnSpPr>
            <a:cxnSpLocks/>
          </p:cNvCxnSpPr>
          <p:nvPr/>
        </p:nvCxnSpPr>
        <p:spPr>
          <a:xfrm flipH="1">
            <a:off x="8221961" y="4157201"/>
            <a:ext cx="1342" cy="1053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91D8C0E5-4B97-4CD2-B802-00D1E6646BBF}"/>
              </a:ext>
            </a:extLst>
          </p:cNvPr>
          <p:cNvCxnSpPr>
            <a:cxnSpLocks/>
          </p:cNvCxnSpPr>
          <p:nvPr/>
        </p:nvCxnSpPr>
        <p:spPr>
          <a:xfrm>
            <a:off x="8658966" y="178578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88">
            <a:extLst>
              <a:ext uri="{FF2B5EF4-FFF2-40B4-BE49-F238E27FC236}">
                <a16:creationId xmlns:a16="http://schemas.microsoft.com/office/drawing/2014/main" id="{11948A35-A1D7-4A80-BBE1-0AB2ED4060C6}"/>
              </a:ext>
            </a:extLst>
          </p:cNvPr>
          <p:cNvCxnSpPr>
            <a:cxnSpLocks/>
          </p:cNvCxnSpPr>
          <p:nvPr/>
        </p:nvCxnSpPr>
        <p:spPr>
          <a:xfrm flipH="1">
            <a:off x="9140547" y="2572867"/>
            <a:ext cx="1" cy="3335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51F6D58B-D595-4488-92F6-213A2CD31E6D}"/>
              </a:ext>
            </a:extLst>
          </p:cNvPr>
          <p:cNvSpPr/>
          <p:nvPr/>
        </p:nvSpPr>
        <p:spPr>
          <a:xfrm>
            <a:off x="7874816" y="5908821"/>
            <a:ext cx="2313454" cy="584775"/>
          </a:xfrm>
          <a:prstGeom prst="rect">
            <a:avLst/>
          </a:prstGeom>
          <a:solidFill>
            <a:srgbClr val="00FA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52AA300-7CE7-9446-91D0-A4554F709D71}"/>
              </a:ext>
            </a:extLst>
          </p:cNvPr>
          <p:cNvSpPr txBox="1"/>
          <p:nvPr/>
        </p:nvSpPr>
        <p:spPr>
          <a:xfrm>
            <a:off x="-34041" y="5353137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indent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8110B41C-EF0C-1E47-8E18-C8332B6C21E3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477478" y="5139802"/>
            <a:ext cx="511518" cy="21333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28755A1C-EFCE-5B42-B22B-0B3FDA74B022}"/>
              </a:ext>
            </a:extLst>
          </p:cNvPr>
          <p:cNvCxnSpPr>
            <a:cxnSpLocks/>
            <a:stCxn id="59" idx="1"/>
            <a:endCxn id="35" idx="2"/>
          </p:cNvCxnSpPr>
          <p:nvPr/>
        </p:nvCxnSpPr>
        <p:spPr>
          <a:xfrm flipH="1" flipV="1">
            <a:off x="477478" y="5814802"/>
            <a:ext cx="511518" cy="31012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19">
            <a:extLst>
              <a:ext uri="{FF2B5EF4-FFF2-40B4-BE49-F238E27FC236}">
                <a16:creationId xmlns:a16="http://schemas.microsoft.com/office/drawing/2014/main" id="{1BEAC91D-590B-DF46-AE8F-D4035F9DAFCA}"/>
              </a:ext>
            </a:extLst>
          </p:cNvPr>
          <p:cNvCxnSpPr>
            <a:cxnSpLocks/>
            <a:endCxn id="54" idx="2"/>
          </p:cNvCxnSpPr>
          <p:nvPr/>
        </p:nvCxnSpPr>
        <p:spPr>
          <a:xfrm flipH="1" flipV="1">
            <a:off x="1165482" y="4283288"/>
            <a:ext cx="451405" cy="48953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184092B2-03DF-D442-91B3-0706F1913612}"/>
              </a:ext>
            </a:extLst>
          </p:cNvPr>
          <p:cNvSpPr txBox="1"/>
          <p:nvPr/>
        </p:nvSpPr>
        <p:spPr>
          <a:xfrm>
            <a:off x="714076" y="3821623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85E68DC-83EE-504A-885A-30E02243D95B}"/>
              </a:ext>
            </a:extLst>
          </p:cNvPr>
          <p:cNvSpPr/>
          <p:nvPr/>
        </p:nvSpPr>
        <p:spPr>
          <a:xfrm>
            <a:off x="1002048" y="4959029"/>
            <a:ext cx="647885" cy="5570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9612D21-744B-1249-9ACB-4615D7E2846B}"/>
              </a:ext>
            </a:extLst>
          </p:cNvPr>
          <p:cNvSpPr/>
          <p:nvPr/>
        </p:nvSpPr>
        <p:spPr>
          <a:xfrm>
            <a:off x="988996" y="5889929"/>
            <a:ext cx="647885" cy="46999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588AFC23-93B6-6B4D-AD43-21E26A4B4F96}"/>
              </a:ext>
            </a:extLst>
          </p:cNvPr>
          <p:cNvCxnSpPr>
            <a:cxnSpLocks/>
          </p:cNvCxnSpPr>
          <p:nvPr/>
        </p:nvCxnSpPr>
        <p:spPr>
          <a:xfrm>
            <a:off x="10779256" y="4092939"/>
            <a:ext cx="0" cy="176346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1428D719-5B8A-CF4D-B3CE-F8250D1A3B5A}"/>
              </a:ext>
            </a:extLst>
          </p:cNvPr>
          <p:cNvSpPr txBox="1"/>
          <p:nvPr/>
        </p:nvSpPr>
        <p:spPr>
          <a:xfrm>
            <a:off x="9593675" y="3395477"/>
            <a:ext cx="2371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in order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319AF6E1-DDF9-DC4B-81A1-69A414F6D98F}"/>
              </a:ext>
            </a:extLst>
          </p:cNvPr>
          <p:cNvCxnSpPr>
            <a:cxnSpLocks/>
          </p:cNvCxnSpPr>
          <p:nvPr/>
        </p:nvCxnSpPr>
        <p:spPr>
          <a:xfrm flipV="1">
            <a:off x="5900612" y="6696022"/>
            <a:ext cx="4287660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18113797-0D01-4497-9DFC-709138D7309B}"/>
              </a:ext>
            </a:extLst>
          </p:cNvPr>
          <p:cNvSpPr txBox="1"/>
          <p:nvPr/>
        </p:nvSpPr>
        <p:spPr>
          <a:xfrm>
            <a:off x="3929855" y="3821837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colon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直線箭頭接點 19">
            <a:extLst>
              <a:ext uri="{FF2B5EF4-FFF2-40B4-BE49-F238E27FC236}">
                <a16:creationId xmlns:a16="http://schemas.microsoft.com/office/drawing/2014/main" id="{BA86AB87-769E-463F-B619-70354666FAD8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3890865" y="4344842"/>
            <a:ext cx="481580" cy="46758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0907CB95-5B3C-4321-9A8E-894ABF4521F7}"/>
              </a:ext>
            </a:extLst>
          </p:cNvPr>
          <p:cNvSpPr/>
          <p:nvPr/>
        </p:nvSpPr>
        <p:spPr>
          <a:xfrm>
            <a:off x="3725976" y="4577423"/>
            <a:ext cx="164889" cy="46999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十字形 66">
            <a:extLst>
              <a:ext uri="{FF2B5EF4-FFF2-40B4-BE49-F238E27FC236}">
                <a16:creationId xmlns:a16="http://schemas.microsoft.com/office/drawing/2014/main" id="{BFD8A6EB-735E-4B2A-8FA4-6A96657B2489}"/>
              </a:ext>
            </a:extLst>
          </p:cNvPr>
          <p:cNvSpPr/>
          <p:nvPr/>
        </p:nvSpPr>
        <p:spPr>
          <a:xfrm rot="2636039">
            <a:off x="372427" y="2294394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十字形 67">
            <a:extLst>
              <a:ext uri="{FF2B5EF4-FFF2-40B4-BE49-F238E27FC236}">
                <a16:creationId xmlns:a16="http://schemas.microsoft.com/office/drawing/2014/main" id="{D157046E-0D52-4DE4-B440-61CB86FC1B61}"/>
              </a:ext>
            </a:extLst>
          </p:cNvPr>
          <p:cNvSpPr/>
          <p:nvPr/>
        </p:nvSpPr>
        <p:spPr>
          <a:xfrm rot="2636039">
            <a:off x="8719297" y="5765016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十字形 68">
            <a:extLst>
              <a:ext uri="{FF2B5EF4-FFF2-40B4-BE49-F238E27FC236}">
                <a16:creationId xmlns:a16="http://schemas.microsoft.com/office/drawing/2014/main" id="{3E126251-4C59-4166-88D2-23AA1CBCD3B9}"/>
              </a:ext>
            </a:extLst>
          </p:cNvPr>
          <p:cNvSpPr/>
          <p:nvPr/>
        </p:nvSpPr>
        <p:spPr>
          <a:xfrm rot="2636039">
            <a:off x="11076725" y="5092129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369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/>
      <p:bldP spid="56" grpId="0"/>
      <p:bldP spid="73" grpId="0"/>
      <p:bldP spid="4" grpId="0"/>
      <p:bldP spid="37" grpId="0" animBg="1"/>
      <p:bldP spid="40" grpId="0" animBg="1"/>
      <p:bldP spid="43" grpId="0" animBg="1"/>
      <p:bldP spid="9" grpId="0"/>
      <p:bldP spid="45" grpId="0"/>
      <p:bldP spid="46" grpId="0"/>
      <p:bldP spid="61" grpId="0" animBg="1"/>
      <p:bldP spid="35" grpId="0"/>
      <p:bldP spid="54" grpId="0"/>
      <p:bldP spid="57" grpId="0" animBg="1"/>
      <p:bldP spid="59" grpId="0" animBg="1"/>
      <p:bldP spid="60" grpId="0"/>
      <p:bldP spid="64" grpId="0"/>
      <p:bldP spid="66" grpId="0" animBg="1"/>
      <p:bldP spid="67" grpId="0" animBg="1"/>
      <p:bldP spid="68" grpId="0" animBg="1"/>
      <p:bldP spid="69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圖片 45">
            <a:extLst>
              <a:ext uri="{FF2B5EF4-FFF2-40B4-BE49-F238E27FC236}">
                <a16:creationId xmlns:a16="http://schemas.microsoft.com/office/drawing/2014/main" id="{1F4D8216-9126-A849-BAC9-CA6CD0D56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90" y="4554095"/>
            <a:ext cx="3074789" cy="1805830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0F0B9928-046D-0542-B0AB-957041EF3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0295" y="4092939"/>
            <a:ext cx="1095359" cy="155573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7770970-4F40-044C-8293-E829D6ABC11B}"/>
              </a:ext>
            </a:extLst>
          </p:cNvPr>
          <p:cNvSpPr/>
          <p:nvPr/>
        </p:nvSpPr>
        <p:spPr>
          <a:xfrm>
            <a:off x="214609" y="1160712"/>
            <a:ext cx="555579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ndented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statement1 </a:t>
            </a:r>
          </a:p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" altLang="zh-TW" sz="3200" dirty="0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3200" dirty="0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ndented</a:t>
            </a:r>
            <a:r>
              <a:rPr lang="en" altLang="zh-TW" sz="32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statement2</a:t>
            </a:r>
            <a:endParaRPr lang="zh-TW" altLang="en-US" sz="3200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04A5250-2E82-D04B-8597-1869721A39B3}"/>
              </a:ext>
            </a:extLst>
          </p:cNvPr>
          <p:cNvSpPr/>
          <p:nvPr/>
        </p:nvSpPr>
        <p:spPr>
          <a:xfrm>
            <a:off x="5942258" y="1772996"/>
            <a:ext cx="3626081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AD2323F5-D62C-CB4C-AFAE-01F60B5CF66F}"/>
              </a:ext>
            </a:extLst>
          </p:cNvPr>
          <p:cNvCxnSpPr>
            <a:cxnSpLocks/>
          </p:cNvCxnSpPr>
          <p:nvPr/>
        </p:nvCxnSpPr>
        <p:spPr>
          <a:xfrm>
            <a:off x="6858746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D2DF7F7-EC9C-7C44-82A8-F2329312ACC0}"/>
              </a:ext>
            </a:extLst>
          </p:cNvPr>
          <p:cNvSpPr txBox="1"/>
          <p:nvPr/>
        </p:nvSpPr>
        <p:spPr>
          <a:xfrm>
            <a:off x="6212521" y="185616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C17130B-8A0B-D045-A492-7A48E90D78AE}"/>
              </a:ext>
            </a:extLst>
          </p:cNvPr>
          <p:cNvSpPr txBox="1"/>
          <p:nvPr/>
        </p:nvSpPr>
        <p:spPr>
          <a:xfrm>
            <a:off x="7110092" y="185616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CCF24E1A-9684-E846-B668-7F2C2A1B76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239CAB1F-C6F2-1946-BED7-B15BA1FDDE7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A60B8B3D-7681-2C4D-A940-CB41160678F4}"/>
              </a:ext>
            </a:extLst>
          </p:cNvPr>
          <p:cNvCxnSpPr>
            <a:cxnSpLocks/>
          </p:cNvCxnSpPr>
          <p:nvPr/>
        </p:nvCxnSpPr>
        <p:spPr>
          <a:xfrm>
            <a:off x="7764182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F47E46D-44C4-E441-B97E-7F12FD39D24B}"/>
              </a:ext>
            </a:extLst>
          </p:cNvPr>
          <p:cNvSpPr txBox="1"/>
          <p:nvPr/>
        </p:nvSpPr>
        <p:spPr>
          <a:xfrm>
            <a:off x="7991836" y="185616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線箭頭接點 88">
            <a:extLst>
              <a:ext uri="{FF2B5EF4-FFF2-40B4-BE49-F238E27FC236}">
                <a16:creationId xmlns:a16="http://schemas.microsoft.com/office/drawing/2014/main" id="{479945D4-250F-4C27-AEED-0B292CFBABC8}"/>
              </a:ext>
            </a:extLst>
          </p:cNvPr>
          <p:cNvCxnSpPr>
            <a:cxnSpLocks/>
          </p:cNvCxnSpPr>
          <p:nvPr/>
        </p:nvCxnSpPr>
        <p:spPr>
          <a:xfrm flipH="1">
            <a:off x="6428792" y="2560074"/>
            <a:ext cx="6954" cy="11815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59829B80-38FE-4098-AE18-CD5577DCC7A0}"/>
              </a:ext>
            </a:extLst>
          </p:cNvPr>
          <p:cNvSpPr/>
          <p:nvPr/>
        </p:nvSpPr>
        <p:spPr>
          <a:xfrm>
            <a:off x="7082097" y="1068915"/>
            <a:ext cx="15768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range(3)</a:t>
            </a:r>
            <a:endParaRPr lang="zh-TW" altLang="en-US" sz="3200" dirty="0">
              <a:solidFill>
                <a:srgbClr val="00715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3730555-265C-4AE8-84D9-93FD6EE1975D}"/>
              </a:ext>
            </a:extLst>
          </p:cNvPr>
          <p:cNvSpPr/>
          <p:nvPr/>
        </p:nvSpPr>
        <p:spPr>
          <a:xfrm>
            <a:off x="5701963" y="3760067"/>
            <a:ext cx="1562039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print('1')</a:t>
            </a:r>
            <a:endParaRPr lang="zh-TW" altLang="en-US" sz="3200" dirty="0"/>
          </a:p>
        </p:txBody>
      </p:sp>
      <p:cxnSp>
        <p:nvCxnSpPr>
          <p:cNvPr id="39" name="直線箭頭接點 88">
            <a:extLst>
              <a:ext uri="{FF2B5EF4-FFF2-40B4-BE49-F238E27FC236}">
                <a16:creationId xmlns:a16="http://schemas.microsoft.com/office/drawing/2014/main" id="{04B510C5-219B-4B54-91EF-32A39AFE4AA0}"/>
              </a:ext>
            </a:extLst>
          </p:cNvPr>
          <p:cNvCxnSpPr>
            <a:cxnSpLocks/>
          </p:cNvCxnSpPr>
          <p:nvPr/>
        </p:nvCxnSpPr>
        <p:spPr>
          <a:xfrm flipH="1">
            <a:off x="7304041" y="2560074"/>
            <a:ext cx="1" cy="19148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61902CEC-E04D-420E-B4B7-AE67D87FEFC0}"/>
              </a:ext>
            </a:extLst>
          </p:cNvPr>
          <p:cNvSpPr/>
          <p:nvPr/>
        </p:nvSpPr>
        <p:spPr>
          <a:xfrm>
            <a:off x="6658229" y="4474936"/>
            <a:ext cx="1562040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print('1')</a:t>
            </a:r>
            <a:endParaRPr lang="zh-TW" altLang="en-US" sz="3200" dirty="0"/>
          </a:p>
        </p:txBody>
      </p:sp>
      <p:cxnSp>
        <p:nvCxnSpPr>
          <p:cNvPr id="41" name="直線箭頭接點 88">
            <a:extLst>
              <a:ext uri="{FF2B5EF4-FFF2-40B4-BE49-F238E27FC236}">
                <a16:creationId xmlns:a16="http://schemas.microsoft.com/office/drawing/2014/main" id="{EC5266CF-E115-45BB-A881-C67203907360}"/>
              </a:ext>
            </a:extLst>
          </p:cNvPr>
          <p:cNvCxnSpPr>
            <a:cxnSpLocks/>
          </p:cNvCxnSpPr>
          <p:nvPr/>
        </p:nvCxnSpPr>
        <p:spPr>
          <a:xfrm flipH="1">
            <a:off x="8215788" y="2572867"/>
            <a:ext cx="1" cy="26314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AFA41506-8F98-43AC-BF95-47A8227284EB}"/>
              </a:ext>
            </a:extLst>
          </p:cNvPr>
          <p:cNvSpPr/>
          <p:nvPr/>
        </p:nvSpPr>
        <p:spPr>
          <a:xfrm>
            <a:off x="7481279" y="5204310"/>
            <a:ext cx="1584088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print('1')</a:t>
            </a:r>
            <a:endParaRPr lang="zh-TW" altLang="en-US" sz="3200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91D8C0E5-4B97-4CD2-B802-00D1E6646BBF}"/>
              </a:ext>
            </a:extLst>
          </p:cNvPr>
          <p:cNvCxnSpPr>
            <a:cxnSpLocks/>
          </p:cNvCxnSpPr>
          <p:nvPr/>
        </p:nvCxnSpPr>
        <p:spPr>
          <a:xfrm>
            <a:off x="8658966" y="178578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88">
            <a:extLst>
              <a:ext uri="{FF2B5EF4-FFF2-40B4-BE49-F238E27FC236}">
                <a16:creationId xmlns:a16="http://schemas.microsoft.com/office/drawing/2014/main" id="{11948A35-A1D7-4A80-BBE1-0AB2ED4060C6}"/>
              </a:ext>
            </a:extLst>
          </p:cNvPr>
          <p:cNvCxnSpPr>
            <a:cxnSpLocks/>
          </p:cNvCxnSpPr>
          <p:nvPr/>
        </p:nvCxnSpPr>
        <p:spPr>
          <a:xfrm flipH="1">
            <a:off x="9140547" y="2572867"/>
            <a:ext cx="1" cy="3335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51F6D58B-D595-4488-92F6-213A2CD31E6D}"/>
              </a:ext>
            </a:extLst>
          </p:cNvPr>
          <p:cNvSpPr/>
          <p:nvPr/>
        </p:nvSpPr>
        <p:spPr>
          <a:xfrm>
            <a:off x="7874816" y="5908821"/>
            <a:ext cx="2313454" cy="584775"/>
          </a:xfrm>
          <a:prstGeom prst="rect">
            <a:avLst/>
          </a:prstGeom>
          <a:solidFill>
            <a:srgbClr val="00FA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52AA300-7CE7-9446-91D0-A4554F709D71}"/>
              </a:ext>
            </a:extLst>
          </p:cNvPr>
          <p:cNvSpPr txBox="1"/>
          <p:nvPr/>
        </p:nvSpPr>
        <p:spPr>
          <a:xfrm>
            <a:off x="-34041" y="5353137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indent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8110B41C-EF0C-1E47-8E18-C8332B6C21E3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477478" y="5139802"/>
            <a:ext cx="511518" cy="21333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28755A1C-EFCE-5B42-B22B-0B3FDA74B022}"/>
              </a:ext>
            </a:extLst>
          </p:cNvPr>
          <p:cNvCxnSpPr>
            <a:cxnSpLocks/>
            <a:stCxn id="59" idx="1"/>
            <a:endCxn id="35" idx="2"/>
          </p:cNvCxnSpPr>
          <p:nvPr/>
        </p:nvCxnSpPr>
        <p:spPr>
          <a:xfrm flipH="1" flipV="1">
            <a:off x="477478" y="5814802"/>
            <a:ext cx="511518" cy="31012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19">
            <a:extLst>
              <a:ext uri="{FF2B5EF4-FFF2-40B4-BE49-F238E27FC236}">
                <a16:creationId xmlns:a16="http://schemas.microsoft.com/office/drawing/2014/main" id="{1BEAC91D-590B-DF46-AE8F-D4035F9DAFCA}"/>
              </a:ext>
            </a:extLst>
          </p:cNvPr>
          <p:cNvCxnSpPr>
            <a:cxnSpLocks/>
            <a:endCxn id="54" idx="2"/>
          </p:cNvCxnSpPr>
          <p:nvPr/>
        </p:nvCxnSpPr>
        <p:spPr>
          <a:xfrm flipH="1" flipV="1">
            <a:off x="1165482" y="4283288"/>
            <a:ext cx="451405" cy="48953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184092B2-03DF-D442-91B3-0706F1913612}"/>
              </a:ext>
            </a:extLst>
          </p:cNvPr>
          <p:cNvSpPr txBox="1"/>
          <p:nvPr/>
        </p:nvSpPr>
        <p:spPr>
          <a:xfrm>
            <a:off x="714076" y="3821623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85E68DC-83EE-504A-885A-30E02243D95B}"/>
              </a:ext>
            </a:extLst>
          </p:cNvPr>
          <p:cNvSpPr/>
          <p:nvPr/>
        </p:nvSpPr>
        <p:spPr>
          <a:xfrm>
            <a:off x="1002048" y="4959029"/>
            <a:ext cx="647885" cy="5570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9612D21-744B-1249-9ACB-4615D7E2846B}"/>
              </a:ext>
            </a:extLst>
          </p:cNvPr>
          <p:cNvSpPr/>
          <p:nvPr/>
        </p:nvSpPr>
        <p:spPr>
          <a:xfrm>
            <a:off x="988996" y="5889929"/>
            <a:ext cx="647885" cy="46999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588AFC23-93B6-6B4D-AD43-21E26A4B4F96}"/>
              </a:ext>
            </a:extLst>
          </p:cNvPr>
          <p:cNvCxnSpPr>
            <a:cxnSpLocks/>
          </p:cNvCxnSpPr>
          <p:nvPr/>
        </p:nvCxnSpPr>
        <p:spPr>
          <a:xfrm>
            <a:off x="10779256" y="4092939"/>
            <a:ext cx="0" cy="176346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1428D719-5B8A-CF4D-B3CE-F8250D1A3B5A}"/>
              </a:ext>
            </a:extLst>
          </p:cNvPr>
          <p:cNvSpPr txBox="1"/>
          <p:nvPr/>
        </p:nvSpPr>
        <p:spPr>
          <a:xfrm>
            <a:off x="9593675" y="3395477"/>
            <a:ext cx="2371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in order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319AF6E1-DDF9-DC4B-81A1-69A414F6D98F}"/>
              </a:ext>
            </a:extLst>
          </p:cNvPr>
          <p:cNvCxnSpPr>
            <a:cxnSpLocks/>
          </p:cNvCxnSpPr>
          <p:nvPr/>
        </p:nvCxnSpPr>
        <p:spPr>
          <a:xfrm flipV="1">
            <a:off x="5900612" y="6696022"/>
            <a:ext cx="4287660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18113797-0D01-4497-9DFC-709138D7309B}"/>
              </a:ext>
            </a:extLst>
          </p:cNvPr>
          <p:cNvSpPr txBox="1"/>
          <p:nvPr/>
        </p:nvSpPr>
        <p:spPr>
          <a:xfrm>
            <a:off x="3929855" y="3821837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colon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直線箭頭接點 19">
            <a:extLst>
              <a:ext uri="{FF2B5EF4-FFF2-40B4-BE49-F238E27FC236}">
                <a16:creationId xmlns:a16="http://schemas.microsoft.com/office/drawing/2014/main" id="{BA86AB87-769E-463F-B619-70354666FAD8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3890865" y="4344842"/>
            <a:ext cx="481580" cy="46758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0907CB95-5B3C-4321-9A8E-894ABF4521F7}"/>
              </a:ext>
            </a:extLst>
          </p:cNvPr>
          <p:cNvSpPr/>
          <p:nvPr/>
        </p:nvSpPr>
        <p:spPr>
          <a:xfrm>
            <a:off x="3725976" y="4577423"/>
            <a:ext cx="164889" cy="46999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十字形 66">
            <a:extLst>
              <a:ext uri="{FF2B5EF4-FFF2-40B4-BE49-F238E27FC236}">
                <a16:creationId xmlns:a16="http://schemas.microsoft.com/office/drawing/2014/main" id="{BFD8A6EB-735E-4B2A-8FA4-6A96657B2489}"/>
              </a:ext>
            </a:extLst>
          </p:cNvPr>
          <p:cNvSpPr/>
          <p:nvPr/>
        </p:nvSpPr>
        <p:spPr>
          <a:xfrm rot="2636039">
            <a:off x="372427" y="2294394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十字形 67">
            <a:extLst>
              <a:ext uri="{FF2B5EF4-FFF2-40B4-BE49-F238E27FC236}">
                <a16:creationId xmlns:a16="http://schemas.microsoft.com/office/drawing/2014/main" id="{D157046E-0D52-4DE4-B440-61CB86FC1B61}"/>
              </a:ext>
            </a:extLst>
          </p:cNvPr>
          <p:cNvSpPr/>
          <p:nvPr/>
        </p:nvSpPr>
        <p:spPr>
          <a:xfrm rot="2636039">
            <a:off x="8719297" y="5765016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3" name="十字形 62">
            <a:extLst>
              <a:ext uri="{FF2B5EF4-FFF2-40B4-BE49-F238E27FC236}">
                <a16:creationId xmlns:a16="http://schemas.microsoft.com/office/drawing/2014/main" id="{1A425D01-73E9-4F0E-94A8-93AB9EE6AE19}"/>
              </a:ext>
            </a:extLst>
          </p:cNvPr>
          <p:cNvSpPr/>
          <p:nvPr/>
        </p:nvSpPr>
        <p:spPr>
          <a:xfrm rot="2636039">
            <a:off x="11076725" y="5092129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44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/>
      <p:bldP spid="56" grpId="0"/>
      <p:bldP spid="73" grpId="0"/>
      <p:bldP spid="4" grpId="0"/>
      <p:bldP spid="37" grpId="0" animBg="1"/>
      <p:bldP spid="40" grpId="0" animBg="1"/>
      <p:bldP spid="43" grpId="0" animBg="1"/>
      <p:bldP spid="61" grpId="0" animBg="1"/>
      <p:bldP spid="35" grpId="0"/>
      <p:bldP spid="54" grpId="0"/>
      <p:bldP spid="57" grpId="0" animBg="1"/>
      <p:bldP spid="59" grpId="0" animBg="1"/>
      <p:bldP spid="60" grpId="0"/>
      <p:bldP spid="64" grpId="0"/>
      <p:bldP spid="66" grpId="0" animBg="1"/>
      <p:bldP spid="67" grpId="0" animBg="1"/>
      <p:bldP spid="68" grpId="0" animBg="1"/>
      <p:bldP spid="6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04A5250-2E82-D04B-8597-1869721A39B3}"/>
              </a:ext>
            </a:extLst>
          </p:cNvPr>
          <p:cNvSpPr/>
          <p:nvPr/>
        </p:nvSpPr>
        <p:spPr>
          <a:xfrm>
            <a:off x="5882842" y="1435539"/>
            <a:ext cx="3626081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AD2323F5-D62C-CB4C-AFAE-01F60B5CF66F}"/>
              </a:ext>
            </a:extLst>
          </p:cNvPr>
          <p:cNvCxnSpPr>
            <a:cxnSpLocks/>
          </p:cNvCxnSpPr>
          <p:nvPr/>
        </p:nvCxnSpPr>
        <p:spPr>
          <a:xfrm>
            <a:off x="6799330" y="143553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D2DF7F7-EC9C-7C44-82A8-F2329312ACC0}"/>
              </a:ext>
            </a:extLst>
          </p:cNvPr>
          <p:cNvSpPr txBox="1"/>
          <p:nvPr/>
        </p:nvSpPr>
        <p:spPr>
          <a:xfrm>
            <a:off x="6153105" y="151870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C17130B-8A0B-D045-A492-7A48E90D78AE}"/>
              </a:ext>
            </a:extLst>
          </p:cNvPr>
          <p:cNvSpPr txBox="1"/>
          <p:nvPr/>
        </p:nvSpPr>
        <p:spPr>
          <a:xfrm>
            <a:off x="7050676" y="151870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CCF24E1A-9684-E846-B668-7F2C2A1B7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239CAB1F-C6F2-1946-BED7-B15BA1FDDE7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A60B8B3D-7681-2C4D-A940-CB41160678F4}"/>
              </a:ext>
            </a:extLst>
          </p:cNvPr>
          <p:cNvCxnSpPr>
            <a:cxnSpLocks/>
          </p:cNvCxnSpPr>
          <p:nvPr/>
        </p:nvCxnSpPr>
        <p:spPr>
          <a:xfrm>
            <a:off x="7704766" y="143553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F47E46D-44C4-E441-B97E-7F12FD39D24B}"/>
              </a:ext>
            </a:extLst>
          </p:cNvPr>
          <p:cNvSpPr txBox="1"/>
          <p:nvPr/>
        </p:nvSpPr>
        <p:spPr>
          <a:xfrm>
            <a:off x="7932420" y="151870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線箭頭接點 88">
            <a:extLst>
              <a:ext uri="{FF2B5EF4-FFF2-40B4-BE49-F238E27FC236}">
                <a16:creationId xmlns:a16="http://schemas.microsoft.com/office/drawing/2014/main" id="{479945D4-250F-4C27-AEED-0B292CFBABC8}"/>
              </a:ext>
            </a:extLst>
          </p:cNvPr>
          <p:cNvCxnSpPr>
            <a:cxnSpLocks/>
          </p:cNvCxnSpPr>
          <p:nvPr/>
        </p:nvCxnSpPr>
        <p:spPr>
          <a:xfrm flipH="1">
            <a:off x="6376327" y="2222617"/>
            <a:ext cx="1" cy="5769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59829B80-38FE-4098-AE18-CD5577DCC7A0}"/>
              </a:ext>
            </a:extLst>
          </p:cNvPr>
          <p:cNvSpPr/>
          <p:nvPr/>
        </p:nvSpPr>
        <p:spPr>
          <a:xfrm>
            <a:off x="5691019" y="850764"/>
            <a:ext cx="42487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range(3); list(3); tuple(3)</a:t>
            </a:r>
            <a:endParaRPr lang="zh-TW" altLang="en-US" sz="3200" dirty="0">
              <a:solidFill>
                <a:srgbClr val="00715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3730555-265C-4AE8-84D9-93FD6EE1975D}"/>
              </a:ext>
            </a:extLst>
          </p:cNvPr>
          <p:cNvSpPr/>
          <p:nvPr/>
        </p:nvSpPr>
        <p:spPr>
          <a:xfrm>
            <a:off x="5658020" y="3738887"/>
            <a:ext cx="14366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endParaRPr lang="zh-TW" altLang="en-US" sz="3200" dirty="0"/>
          </a:p>
        </p:txBody>
      </p:sp>
      <p:cxnSp>
        <p:nvCxnSpPr>
          <p:cNvPr id="39" name="直線箭頭接點 88">
            <a:extLst>
              <a:ext uri="{FF2B5EF4-FFF2-40B4-BE49-F238E27FC236}">
                <a16:creationId xmlns:a16="http://schemas.microsoft.com/office/drawing/2014/main" id="{04B510C5-219B-4B54-91EF-32A39AFE4AA0}"/>
              </a:ext>
            </a:extLst>
          </p:cNvPr>
          <p:cNvCxnSpPr>
            <a:cxnSpLocks/>
          </p:cNvCxnSpPr>
          <p:nvPr/>
        </p:nvCxnSpPr>
        <p:spPr>
          <a:xfrm flipH="1">
            <a:off x="7244624" y="2222617"/>
            <a:ext cx="1" cy="94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61902CEC-E04D-420E-B4B7-AE67D87FEFC0}"/>
              </a:ext>
            </a:extLst>
          </p:cNvPr>
          <p:cNvSpPr/>
          <p:nvPr/>
        </p:nvSpPr>
        <p:spPr>
          <a:xfrm>
            <a:off x="6536240" y="4504436"/>
            <a:ext cx="14366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endParaRPr lang="zh-TW" altLang="en-US" sz="3200" dirty="0"/>
          </a:p>
        </p:txBody>
      </p:sp>
      <p:cxnSp>
        <p:nvCxnSpPr>
          <p:cNvPr id="41" name="直線箭頭接點 88">
            <a:extLst>
              <a:ext uri="{FF2B5EF4-FFF2-40B4-BE49-F238E27FC236}">
                <a16:creationId xmlns:a16="http://schemas.microsoft.com/office/drawing/2014/main" id="{EC5266CF-E115-45BB-A881-C67203907360}"/>
              </a:ext>
            </a:extLst>
          </p:cNvPr>
          <p:cNvCxnSpPr>
            <a:cxnSpLocks/>
          </p:cNvCxnSpPr>
          <p:nvPr/>
        </p:nvCxnSpPr>
        <p:spPr>
          <a:xfrm flipH="1">
            <a:off x="8156371" y="2235410"/>
            <a:ext cx="1" cy="1170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AFA41506-8F98-43AC-BF95-47A8227284EB}"/>
              </a:ext>
            </a:extLst>
          </p:cNvPr>
          <p:cNvSpPr/>
          <p:nvPr/>
        </p:nvSpPr>
        <p:spPr>
          <a:xfrm>
            <a:off x="7421863" y="5306633"/>
            <a:ext cx="14366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endParaRPr lang="zh-TW" altLang="en-US" sz="3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48B923-4657-4B3D-9BA7-6E88D340D98D}"/>
              </a:ext>
            </a:extLst>
          </p:cNvPr>
          <p:cNvSpPr/>
          <p:nvPr/>
        </p:nvSpPr>
        <p:spPr>
          <a:xfrm>
            <a:off x="6165929" y="2662474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E8AE1A3-AFC9-4CA3-B52B-8355F69D2A3E}"/>
              </a:ext>
            </a:extLst>
          </p:cNvPr>
          <p:cNvSpPr/>
          <p:nvPr/>
        </p:nvSpPr>
        <p:spPr>
          <a:xfrm>
            <a:off x="7059621" y="3048164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11FDDC8-ACF3-4C5B-BE5E-E3EF54534A25}"/>
              </a:ext>
            </a:extLst>
          </p:cNvPr>
          <p:cNvSpPr/>
          <p:nvPr/>
        </p:nvSpPr>
        <p:spPr>
          <a:xfrm>
            <a:off x="7945244" y="329236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cxnSp>
        <p:nvCxnSpPr>
          <p:cNvPr id="47" name="直線箭頭接點 88">
            <a:extLst>
              <a:ext uri="{FF2B5EF4-FFF2-40B4-BE49-F238E27FC236}">
                <a16:creationId xmlns:a16="http://schemas.microsoft.com/office/drawing/2014/main" id="{AD392235-D6A8-4688-AAA6-DBC69B3E6FD6}"/>
              </a:ext>
            </a:extLst>
          </p:cNvPr>
          <p:cNvCxnSpPr>
            <a:cxnSpLocks/>
          </p:cNvCxnSpPr>
          <p:nvPr/>
        </p:nvCxnSpPr>
        <p:spPr>
          <a:xfrm flipH="1">
            <a:off x="6376326" y="3161617"/>
            <a:ext cx="1" cy="5769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88">
            <a:extLst>
              <a:ext uri="{FF2B5EF4-FFF2-40B4-BE49-F238E27FC236}">
                <a16:creationId xmlns:a16="http://schemas.microsoft.com/office/drawing/2014/main" id="{757727CF-354D-4E21-935D-2FB7A45D60AB}"/>
              </a:ext>
            </a:extLst>
          </p:cNvPr>
          <p:cNvCxnSpPr>
            <a:cxnSpLocks/>
          </p:cNvCxnSpPr>
          <p:nvPr/>
        </p:nvCxnSpPr>
        <p:spPr>
          <a:xfrm flipH="1">
            <a:off x="7243052" y="3558114"/>
            <a:ext cx="1" cy="946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88">
            <a:extLst>
              <a:ext uri="{FF2B5EF4-FFF2-40B4-BE49-F238E27FC236}">
                <a16:creationId xmlns:a16="http://schemas.microsoft.com/office/drawing/2014/main" id="{21A9EC61-92B8-49E4-9C88-2BF520EC64BC}"/>
              </a:ext>
            </a:extLst>
          </p:cNvPr>
          <p:cNvCxnSpPr>
            <a:cxnSpLocks/>
            <a:stCxn id="46" idx="2"/>
            <a:endCxn id="43" idx="0"/>
          </p:cNvCxnSpPr>
          <p:nvPr/>
        </p:nvCxnSpPr>
        <p:spPr>
          <a:xfrm>
            <a:off x="8140169" y="3877140"/>
            <a:ext cx="0" cy="14294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91D8C0E5-4B97-4CD2-B802-00D1E6646BBF}"/>
              </a:ext>
            </a:extLst>
          </p:cNvPr>
          <p:cNvCxnSpPr>
            <a:cxnSpLocks/>
          </p:cNvCxnSpPr>
          <p:nvPr/>
        </p:nvCxnSpPr>
        <p:spPr>
          <a:xfrm>
            <a:off x="8599550" y="144833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88">
            <a:extLst>
              <a:ext uri="{FF2B5EF4-FFF2-40B4-BE49-F238E27FC236}">
                <a16:creationId xmlns:a16="http://schemas.microsoft.com/office/drawing/2014/main" id="{11948A35-A1D7-4A80-BBE1-0AB2ED4060C6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9081131" y="2235410"/>
            <a:ext cx="0" cy="37890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51F6D58B-D595-4488-92F6-213A2CD31E6D}"/>
              </a:ext>
            </a:extLst>
          </p:cNvPr>
          <p:cNvSpPr/>
          <p:nvPr/>
        </p:nvSpPr>
        <p:spPr>
          <a:xfrm>
            <a:off x="7924404" y="6024426"/>
            <a:ext cx="2313454" cy="584775"/>
          </a:xfrm>
          <a:prstGeom prst="rect">
            <a:avLst/>
          </a:prstGeom>
          <a:solidFill>
            <a:srgbClr val="00FA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2ADC39-713F-964A-9D43-94DC2C795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496" y="938768"/>
            <a:ext cx="3074793" cy="180583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FBB2B99-40A3-284E-839F-79DABB7CE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376" y="2918036"/>
            <a:ext cx="3071911" cy="1833497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26F36C22-DAF3-094A-8D1A-FE4D2E48A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4871" y="4600409"/>
            <a:ext cx="1095361" cy="1555730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EFCDC153-42E8-6542-9EC5-A17F5EB7D8F0}"/>
              </a:ext>
            </a:extLst>
          </p:cNvPr>
          <p:cNvSpPr/>
          <p:nvPr/>
        </p:nvSpPr>
        <p:spPr>
          <a:xfrm>
            <a:off x="250788" y="1549295"/>
            <a:ext cx="1558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endParaRPr lang="zh-TW" altLang="en-US" sz="32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2B37CC51-454C-6644-80AD-F28A97F1BC80}"/>
              </a:ext>
            </a:extLst>
          </p:cNvPr>
          <p:cNvSpPr/>
          <p:nvPr/>
        </p:nvSpPr>
        <p:spPr>
          <a:xfrm>
            <a:off x="250788" y="3534798"/>
            <a:ext cx="1148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9E041B1-33C4-F748-9F13-05647495E366}"/>
              </a:ext>
            </a:extLst>
          </p:cNvPr>
          <p:cNvSpPr/>
          <p:nvPr/>
        </p:nvSpPr>
        <p:spPr>
          <a:xfrm>
            <a:off x="250788" y="5531990"/>
            <a:ext cx="14670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28BD251-5482-0045-A1BE-19E229F2A9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4496" y="4926424"/>
            <a:ext cx="3071911" cy="182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192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7770970-4F40-044C-8293-E829D6ABC11B}"/>
              </a:ext>
            </a:extLst>
          </p:cNvPr>
          <p:cNvSpPr/>
          <p:nvPr/>
        </p:nvSpPr>
        <p:spPr>
          <a:xfrm>
            <a:off x="210804" y="1626848"/>
            <a:ext cx="409801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ndented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statement1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" altLang="zh-TW" sz="3200" dirty="0">
                <a:solidFill>
                  <a:srgbClr val="FF0000"/>
                </a:solidFill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3200" dirty="0">
                <a:solidFill>
                  <a:srgbClr val="FF0000"/>
                </a:solidFill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ndented</a:t>
            </a:r>
            <a:r>
              <a:rPr lang="en" altLang="zh-TW" sz="3200" dirty="0"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statement2</a:t>
            </a:r>
            <a:endParaRPr lang="zh-TW" altLang="en-US" sz="3200" dirty="0">
              <a:highlight>
                <a:srgbClr val="00FA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4A939C-9622-BD48-B023-89CF3CF63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158" y="1628277"/>
            <a:ext cx="2692400" cy="13843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E81DE9A-6C32-6240-8479-FAA3241E8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833" y="3175584"/>
            <a:ext cx="3683051" cy="1909204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E14360C6-E96D-424B-9C5F-D58A5B39A32F}"/>
              </a:ext>
            </a:extLst>
          </p:cNvPr>
          <p:cNvSpPr/>
          <p:nvPr/>
        </p:nvSpPr>
        <p:spPr>
          <a:xfrm>
            <a:off x="132080" y="1465270"/>
            <a:ext cx="8061814" cy="466315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140BF50-FF87-234D-B9C2-B9A735CCDF98}"/>
              </a:ext>
            </a:extLst>
          </p:cNvPr>
          <p:cNvSpPr/>
          <p:nvPr/>
        </p:nvSpPr>
        <p:spPr>
          <a:xfrm>
            <a:off x="8311122" y="1465270"/>
            <a:ext cx="3781937" cy="466315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0474E3-8B0A-3449-93A8-60C86BA84D02}"/>
              </a:ext>
            </a:extLst>
          </p:cNvPr>
          <p:cNvSpPr/>
          <p:nvPr/>
        </p:nvSpPr>
        <p:spPr>
          <a:xfrm>
            <a:off x="8386842" y="3071544"/>
            <a:ext cx="35943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.items() returns a </a:t>
            </a:r>
            <a:r>
              <a:rPr lang="en" altLang="zh-TW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dict's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(key, value) </a:t>
            </a:r>
          </a:p>
          <a:p>
            <a:r>
              <a:rPr lang="en" altLang="zh-TW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tuple pairs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=&gt;[(0, 0), (1, 1)]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58C4BA5-3A27-B345-974D-B1A8EA006D7F}"/>
              </a:ext>
            </a:extLst>
          </p:cNvPr>
          <p:cNvSpPr txBox="1"/>
          <p:nvPr/>
        </p:nvSpPr>
        <p:spPr>
          <a:xfrm>
            <a:off x="3152971" y="6165020"/>
            <a:ext cx="2020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incorrect</a:t>
            </a:r>
            <a:endParaRPr kumimoji="1"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064DD187-BF20-3F4B-B2AF-5EB8F6023AB4}"/>
              </a:ext>
            </a:extLst>
          </p:cNvPr>
          <p:cNvSpPr txBox="1"/>
          <p:nvPr/>
        </p:nvSpPr>
        <p:spPr>
          <a:xfrm>
            <a:off x="9660681" y="6165020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434B1F76-0544-E847-83AE-798A3DE80996}"/>
              </a:ext>
            </a:extLst>
          </p:cNvPr>
          <p:cNvSpPr/>
          <p:nvPr/>
        </p:nvSpPr>
        <p:spPr>
          <a:xfrm>
            <a:off x="4638575" y="5215289"/>
            <a:ext cx="32255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sequence type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CCF24E1A-9684-E846-B668-7F2C2A1B76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239CAB1F-C6F2-1946-BED7-B15BA1FDDE7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A293D1-5F52-B441-A770-0C401F799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6638" y="1628277"/>
            <a:ext cx="3390900" cy="1397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4B59F23-109E-5849-B05A-448ADEB3A8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1675" y="4536496"/>
            <a:ext cx="1432044" cy="1263568"/>
          </a:xfrm>
          <a:prstGeom prst="rect">
            <a:avLst/>
          </a:prstGeom>
        </p:spPr>
      </p:pic>
      <p:sp>
        <p:nvSpPr>
          <p:cNvPr id="2" name="十字形 1">
            <a:extLst>
              <a:ext uri="{FF2B5EF4-FFF2-40B4-BE49-F238E27FC236}">
                <a16:creationId xmlns:a16="http://schemas.microsoft.com/office/drawing/2014/main" id="{F0F913DB-CEFA-454E-8737-88ADF169259B}"/>
              </a:ext>
            </a:extLst>
          </p:cNvPr>
          <p:cNvSpPr/>
          <p:nvPr/>
        </p:nvSpPr>
        <p:spPr>
          <a:xfrm rot="2650290">
            <a:off x="2888353" y="948639"/>
            <a:ext cx="914400" cy="914400"/>
          </a:xfrm>
          <a:prstGeom prst="plus">
            <a:avLst>
              <a:gd name="adj" fmla="val 35843"/>
            </a:avLst>
          </a:prstGeom>
          <a:solidFill>
            <a:srgbClr val="0095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3316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0" grpId="0" animBg="1"/>
      <p:bldP spid="14" grpId="0"/>
      <p:bldP spid="15" grpId="0"/>
      <p:bldP spid="65" grpId="0"/>
      <p:bldP spid="68" grpId="0"/>
      <p:bldP spid="2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圖片 57">
            <a:extLst>
              <a:ext uri="{FF2B5EF4-FFF2-40B4-BE49-F238E27FC236}">
                <a16:creationId xmlns:a16="http://schemas.microsoft.com/office/drawing/2014/main" id="{C712B3EB-598D-754C-AF18-54453FFC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56" y="4187991"/>
            <a:ext cx="3290105" cy="19471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7770970-4F40-044C-8293-E829D6ABC11B}"/>
              </a:ext>
            </a:extLst>
          </p:cNvPr>
          <p:cNvSpPr/>
          <p:nvPr/>
        </p:nvSpPr>
        <p:spPr>
          <a:xfrm>
            <a:off x="214609" y="1160712"/>
            <a:ext cx="541116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 err="1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r>
              <a:rPr lang="en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.items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</a:t>
            </a:r>
          </a:p>
          <a:p>
            <a:r>
              <a:rPr kumimoji="1"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ndented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statement1 </a:t>
            </a:r>
          </a:p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" altLang="zh-TW" sz="3200" dirty="0">
                <a:solidFill>
                  <a:srgbClr val="FF0000"/>
                </a:solidFill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3200" dirty="0">
                <a:solidFill>
                  <a:srgbClr val="FF0000"/>
                </a:solidFill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ndented</a:t>
            </a:r>
            <a:r>
              <a:rPr lang="en" altLang="zh-TW" sz="3200" dirty="0"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statement2</a:t>
            </a:r>
            <a:endParaRPr lang="zh-TW" altLang="en-US" sz="3200" dirty="0">
              <a:highlight>
                <a:srgbClr val="00FA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04A5250-2E82-D04B-8597-1869721A39B3}"/>
              </a:ext>
            </a:extLst>
          </p:cNvPr>
          <p:cNvSpPr/>
          <p:nvPr/>
        </p:nvSpPr>
        <p:spPr>
          <a:xfrm>
            <a:off x="6018929" y="1772996"/>
            <a:ext cx="3231748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AD2323F5-D62C-CB4C-AFAE-01F60B5CF66F}"/>
              </a:ext>
            </a:extLst>
          </p:cNvPr>
          <p:cNvCxnSpPr>
            <a:cxnSpLocks/>
          </p:cNvCxnSpPr>
          <p:nvPr/>
        </p:nvCxnSpPr>
        <p:spPr>
          <a:xfrm>
            <a:off x="7175711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D2DF7F7-EC9C-7C44-82A8-F2329312ACC0}"/>
              </a:ext>
            </a:extLst>
          </p:cNvPr>
          <p:cNvSpPr txBox="1"/>
          <p:nvPr/>
        </p:nvSpPr>
        <p:spPr>
          <a:xfrm>
            <a:off x="6224415" y="1856162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0:0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C17130B-8A0B-D045-A492-7A48E90D78AE}"/>
              </a:ext>
            </a:extLst>
          </p:cNvPr>
          <p:cNvSpPr txBox="1"/>
          <p:nvPr/>
        </p:nvSpPr>
        <p:spPr>
          <a:xfrm>
            <a:off x="7381197" y="1856161"/>
            <a:ext cx="774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1:1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CCF24E1A-9684-E846-B668-7F2C2A1B76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239CAB1F-C6F2-1946-BED7-B15BA1FDDE7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A60B8B3D-7681-2C4D-A940-CB41160678F4}"/>
              </a:ext>
            </a:extLst>
          </p:cNvPr>
          <p:cNvCxnSpPr>
            <a:cxnSpLocks/>
          </p:cNvCxnSpPr>
          <p:nvPr/>
        </p:nvCxnSpPr>
        <p:spPr>
          <a:xfrm>
            <a:off x="8324987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88">
            <a:extLst>
              <a:ext uri="{FF2B5EF4-FFF2-40B4-BE49-F238E27FC236}">
                <a16:creationId xmlns:a16="http://schemas.microsoft.com/office/drawing/2014/main" id="{479945D4-250F-4C27-AEED-0B292CFBABC8}"/>
              </a:ext>
            </a:extLst>
          </p:cNvPr>
          <p:cNvCxnSpPr>
            <a:cxnSpLocks/>
          </p:cNvCxnSpPr>
          <p:nvPr/>
        </p:nvCxnSpPr>
        <p:spPr>
          <a:xfrm flipH="1">
            <a:off x="6630891" y="2560074"/>
            <a:ext cx="1" cy="825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59829B80-38FE-4098-AE18-CD5577DCC7A0}"/>
              </a:ext>
            </a:extLst>
          </p:cNvPr>
          <p:cNvSpPr/>
          <p:nvPr/>
        </p:nvSpPr>
        <p:spPr>
          <a:xfrm>
            <a:off x="6798114" y="1015219"/>
            <a:ext cx="17907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{0:0, 1:1}</a:t>
            </a:r>
            <a:endParaRPr lang="zh-TW" altLang="en-US" sz="3200" dirty="0">
              <a:solidFill>
                <a:srgbClr val="00715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3730555-265C-4AE8-84D9-93FD6EE1975D}"/>
              </a:ext>
            </a:extLst>
          </p:cNvPr>
          <p:cNvSpPr/>
          <p:nvPr/>
        </p:nvSpPr>
        <p:spPr>
          <a:xfrm>
            <a:off x="6018929" y="4230012"/>
            <a:ext cx="14366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endParaRPr lang="zh-TW" altLang="en-US" sz="3200" dirty="0"/>
          </a:p>
        </p:txBody>
      </p:sp>
      <p:cxnSp>
        <p:nvCxnSpPr>
          <p:cNvPr id="39" name="直線箭頭接點 88">
            <a:extLst>
              <a:ext uri="{FF2B5EF4-FFF2-40B4-BE49-F238E27FC236}">
                <a16:creationId xmlns:a16="http://schemas.microsoft.com/office/drawing/2014/main" id="{04B510C5-219B-4B54-91EF-32A39AFE4AA0}"/>
              </a:ext>
            </a:extLst>
          </p:cNvPr>
          <p:cNvCxnSpPr>
            <a:cxnSpLocks/>
          </p:cNvCxnSpPr>
          <p:nvPr/>
        </p:nvCxnSpPr>
        <p:spPr>
          <a:xfrm flipH="1">
            <a:off x="7758166" y="2560074"/>
            <a:ext cx="1" cy="10818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61902CEC-E04D-420E-B4B7-AE67D87FEFC0}"/>
              </a:ext>
            </a:extLst>
          </p:cNvPr>
          <p:cNvSpPr/>
          <p:nvPr/>
        </p:nvSpPr>
        <p:spPr>
          <a:xfrm>
            <a:off x="7112354" y="4890071"/>
            <a:ext cx="14366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endParaRPr lang="zh-TW" altLang="en-US" sz="3200" dirty="0"/>
          </a:p>
        </p:txBody>
      </p:sp>
      <p:cxnSp>
        <p:nvCxnSpPr>
          <p:cNvPr id="41" name="直線箭頭接點 88">
            <a:extLst>
              <a:ext uri="{FF2B5EF4-FFF2-40B4-BE49-F238E27FC236}">
                <a16:creationId xmlns:a16="http://schemas.microsoft.com/office/drawing/2014/main" id="{EC5266CF-E115-45BB-A881-C67203907360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8807073" y="2572867"/>
            <a:ext cx="0" cy="29775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DE48B923-4657-4B3D-9BA7-6E88D340D98D}"/>
              </a:ext>
            </a:extLst>
          </p:cNvPr>
          <p:cNvSpPr/>
          <p:nvPr/>
        </p:nvSpPr>
        <p:spPr>
          <a:xfrm>
            <a:off x="6405252" y="3228531"/>
            <a:ext cx="389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E8AE1A3-AFC9-4CA3-B52B-8355F69D2A3E}"/>
              </a:ext>
            </a:extLst>
          </p:cNvPr>
          <p:cNvSpPr/>
          <p:nvPr/>
        </p:nvSpPr>
        <p:spPr>
          <a:xfrm>
            <a:off x="7573162" y="3492542"/>
            <a:ext cx="389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cxnSp>
        <p:nvCxnSpPr>
          <p:cNvPr id="47" name="直線箭頭接點 88">
            <a:extLst>
              <a:ext uri="{FF2B5EF4-FFF2-40B4-BE49-F238E27FC236}">
                <a16:creationId xmlns:a16="http://schemas.microsoft.com/office/drawing/2014/main" id="{AD392235-D6A8-4688-AAA6-DBC69B3E6FD6}"/>
              </a:ext>
            </a:extLst>
          </p:cNvPr>
          <p:cNvCxnSpPr>
            <a:cxnSpLocks/>
          </p:cNvCxnSpPr>
          <p:nvPr/>
        </p:nvCxnSpPr>
        <p:spPr>
          <a:xfrm>
            <a:off x="6615652" y="3727674"/>
            <a:ext cx="5485" cy="5248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88">
            <a:extLst>
              <a:ext uri="{FF2B5EF4-FFF2-40B4-BE49-F238E27FC236}">
                <a16:creationId xmlns:a16="http://schemas.microsoft.com/office/drawing/2014/main" id="{757727CF-354D-4E21-935D-2FB7A45D60AB}"/>
              </a:ext>
            </a:extLst>
          </p:cNvPr>
          <p:cNvCxnSpPr>
            <a:cxnSpLocks/>
          </p:cNvCxnSpPr>
          <p:nvPr/>
        </p:nvCxnSpPr>
        <p:spPr>
          <a:xfrm>
            <a:off x="7756595" y="4002492"/>
            <a:ext cx="10297" cy="8779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51F6D58B-D595-4488-92F6-213A2CD31E6D}"/>
              </a:ext>
            </a:extLst>
          </p:cNvPr>
          <p:cNvSpPr/>
          <p:nvPr/>
        </p:nvSpPr>
        <p:spPr>
          <a:xfrm>
            <a:off x="7650346" y="5550393"/>
            <a:ext cx="2313454" cy="584775"/>
          </a:xfrm>
          <a:prstGeom prst="rect">
            <a:avLst/>
          </a:prstGeom>
          <a:solidFill>
            <a:srgbClr val="00FA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finish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52AA300-7CE7-9446-91D0-A4554F709D71}"/>
              </a:ext>
            </a:extLst>
          </p:cNvPr>
          <p:cNvSpPr txBox="1"/>
          <p:nvPr/>
        </p:nvSpPr>
        <p:spPr>
          <a:xfrm>
            <a:off x="59989" y="5019519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indent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8110B41C-EF0C-1E47-8E18-C8332B6C21E3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608832" y="4903935"/>
            <a:ext cx="524571" cy="11558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28755A1C-EFCE-5B42-B22B-0B3FDA74B022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608832" y="5481184"/>
            <a:ext cx="511519" cy="38632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19">
            <a:extLst>
              <a:ext uri="{FF2B5EF4-FFF2-40B4-BE49-F238E27FC236}">
                <a16:creationId xmlns:a16="http://schemas.microsoft.com/office/drawing/2014/main" id="{1BEAC91D-590B-DF46-AE8F-D4035F9DAFCA}"/>
              </a:ext>
            </a:extLst>
          </p:cNvPr>
          <p:cNvCxnSpPr>
            <a:cxnSpLocks/>
            <a:endCxn id="54" idx="2"/>
          </p:cNvCxnSpPr>
          <p:nvPr/>
        </p:nvCxnSpPr>
        <p:spPr>
          <a:xfrm flipH="1" flipV="1">
            <a:off x="1259512" y="3949670"/>
            <a:ext cx="314125" cy="45005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184092B2-03DF-D442-91B3-0706F1913612}"/>
              </a:ext>
            </a:extLst>
          </p:cNvPr>
          <p:cNvSpPr txBox="1"/>
          <p:nvPr/>
        </p:nvSpPr>
        <p:spPr>
          <a:xfrm>
            <a:off x="808106" y="3488005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85E68DC-83EE-504A-885A-30E02243D95B}"/>
              </a:ext>
            </a:extLst>
          </p:cNvPr>
          <p:cNvSpPr/>
          <p:nvPr/>
        </p:nvSpPr>
        <p:spPr>
          <a:xfrm>
            <a:off x="1133403" y="4625411"/>
            <a:ext cx="468528" cy="5570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9612D21-744B-1249-9ACB-4615D7E2846B}"/>
              </a:ext>
            </a:extLst>
          </p:cNvPr>
          <p:cNvSpPr/>
          <p:nvPr/>
        </p:nvSpPr>
        <p:spPr>
          <a:xfrm>
            <a:off x="1120351" y="5632512"/>
            <a:ext cx="468528" cy="46999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0" name="圖片 59">
            <a:extLst>
              <a:ext uri="{FF2B5EF4-FFF2-40B4-BE49-F238E27FC236}">
                <a16:creationId xmlns:a16="http://schemas.microsoft.com/office/drawing/2014/main" id="{ECA9650D-E1BF-6547-B307-B832D4314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4982" y="4779826"/>
            <a:ext cx="1432044" cy="1263568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A2038912-7589-5344-AD61-03280D2EC9F5}"/>
              </a:ext>
            </a:extLst>
          </p:cNvPr>
          <p:cNvSpPr txBox="1"/>
          <p:nvPr/>
        </p:nvSpPr>
        <p:spPr>
          <a:xfrm>
            <a:off x="5608480" y="2609709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(0,0)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330B9E6-3812-244D-A04C-557B37B967A1}"/>
              </a:ext>
            </a:extLst>
          </p:cNvPr>
          <p:cNvSpPr txBox="1"/>
          <p:nvPr/>
        </p:nvSpPr>
        <p:spPr>
          <a:xfrm>
            <a:off x="6747989" y="2609709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(1,1)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A4A4F3A0-EEEF-5140-BD2F-D011A792CB8F}"/>
              </a:ext>
            </a:extLst>
          </p:cNvPr>
          <p:cNvCxnSpPr>
            <a:cxnSpLocks/>
          </p:cNvCxnSpPr>
          <p:nvPr/>
        </p:nvCxnSpPr>
        <p:spPr>
          <a:xfrm>
            <a:off x="10393000" y="4779826"/>
            <a:ext cx="0" cy="146651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851089F-93B4-CF4E-8B7C-B74278B669EB}"/>
              </a:ext>
            </a:extLst>
          </p:cNvPr>
          <p:cNvSpPr txBox="1"/>
          <p:nvPr/>
        </p:nvSpPr>
        <p:spPr>
          <a:xfrm>
            <a:off x="9268379" y="4046146"/>
            <a:ext cx="2371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in order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F087E2C2-C1E9-CE43-98FF-7717D8578F2A}"/>
              </a:ext>
            </a:extLst>
          </p:cNvPr>
          <p:cNvCxnSpPr>
            <a:cxnSpLocks/>
          </p:cNvCxnSpPr>
          <p:nvPr/>
        </p:nvCxnSpPr>
        <p:spPr>
          <a:xfrm>
            <a:off x="6018929" y="6350183"/>
            <a:ext cx="3944871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32D59FA7-904D-47CE-B35E-40FB1464D115}"/>
              </a:ext>
            </a:extLst>
          </p:cNvPr>
          <p:cNvSpPr txBox="1"/>
          <p:nvPr/>
        </p:nvSpPr>
        <p:spPr>
          <a:xfrm>
            <a:off x="4172912" y="3489849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colon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直線箭頭接點 19">
            <a:extLst>
              <a:ext uri="{FF2B5EF4-FFF2-40B4-BE49-F238E27FC236}">
                <a16:creationId xmlns:a16="http://schemas.microsoft.com/office/drawing/2014/main" id="{EBE2ED63-354D-4D31-B122-CD36343309E9}"/>
              </a:ext>
            </a:extLst>
          </p:cNvPr>
          <p:cNvCxnSpPr>
            <a:cxnSpLocks/>
            <a:stCxn id="64" idx="0"/>
            <a:endCxn id="62" idx="2"/>
          </p:cNvCxnSpPr>
          <p:nvPr/>
        </p:nvCxnSpPr>
        <p:spPr>
          <a:xfrm flipV="1">
            <a:off x="4306638" y="3951514"/>
            <a:ext cx="308864" cy="26592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50B543E8-D38F-4677-987C-9AC622805CB7}"/>
              </a:ext>
            </a:extLst>
          </p:cNvPr>
          <p:cNvSpPr/>
          <p:nvPr/>
        </p:nvSpPr>
        <p:spPr>
          <a:xfrm>
            <a:off x="4246549" y="4217436"/>
            <a:ext cx="120177" cy="42920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5" name="十字形 64">
            <a:extLst>
              <a:ext uri="{FF2B5EF4-FFF2-40B4-BE49-F238E27FC236}">
                <a16:creationId xmlns:a16="http://schemas.microsoft.com/office/drawing/2014/main" id="{64456C3D-B32D-42DD-8C36-FEC88BECFE88}"/>
              </a:ext>
            </a:extLst>
          </p:cNvPr>
          <p:cNvSpPr/>
          <p:nvPr/>
        </p:nvSpPr>
        <p:spPr>
          <a:xfrm rot="2636039">
            <a:off x="372427" y="2294394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十字形 65">
            <a:extLst>
              <a:ext uri="{FF2B5EF4-FFF2-40B4-BE49-F238E27FC236}">
                <a16:creationId xmlns:a16="http://schemas.microsoft.com/office/drawing/2014/main" id="{B542934A-6122-44AC-8BA6-E35E013806F9}"/>
              </a:ext>
            </a:extLst>
          </p:cNvPr>
          <p:cNvSpPr/>
          <p:nvPr/>
        </p:nvSpPr>
        <p:spPr>
          <a:xfrm rot="2636039">
            <a:off x="8385823" y="5418834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十字形 67">
            <a:extLst>
              <a:ext uri="{FF2B5EF4-FFF2-40B4-BE49-F238E27FC236}">
                <a16:creationId xmlns:a16="http://schemas.microsoft.com/office/drawing/2014/main" id="{6C2E0FF2-BC0A-42FF-947F-1F0708274AB4}"/>
              </a:ext>
            </a:extLst>
          </p:cNvPr>
          <p:cNvSpPr/>
          <p:nvPr/>
        </p:nvSpPr>
        <p:spPr>
          <a:xfrm rot="2636039">
            <a:off x="10842808" y="5537143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270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/>
      <p:bldP spid="56" grpId="0"/>
      <p:bldP spid="4" grpId="0"/>
      <p:bldP spid="37" grpId="0" animBg="1"/>
      <p:bldP spid="40" grpId="0" animBg="1"/>
      <p:bldP spid="9" grpId="0"/>
      <p:bldP spid="45" grpId="0"/>
      <p:bldP spid="61" grpId="0" animBg="1"/>
      <p:bldP spid="35" grpId="0"/>
      <p:bldP spid="54" grpId="0"/>
      <p:bldP spid="57" grpId="0" animBg="1"/>
      <p:bldP spid="59" grpId="0" animBg="1"/>
      <p:bldP spid="43" grpId="0"/>
      <p:bldP spid="46" grpId="0"/>
      <p:bldP spid="50" grpId="0"/>
      <p:bldP spid="62" grpId="0"/>
      <p:bldP spid="64" grpId="0" animBg="1"/>
      <p:bldP spid="65" grpId="0" animBg="1"/>
      <p:bldP spid="66" grpId="0" animBg="1"/>
      <p:bldP spid="6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 For Loop</a:t>
            </a: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F2944196-0144-CC43-9C72-A1A0E292C316}"/>
              </a:ext>
            </a:extLst>
          </p:cNvPr>
          <p:cNvSpPr/>
          <p:nvPr/>
        </p:nvSpPr>
        <p:spPr>
          <a:xfrm>
            <a:off x="305118" y="1191396"/>
            <a:ext cx="269626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nest for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408C5C5-7551-0744-99E1-5281178EF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45852"/>
            <a:ext cx="2156125" cy="431346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8985769-CF42-BB4F-A862-9950DF607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99" y="2639851"/>
            <a:ext cx="4827641" cy="239669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3ABEE80-F170-F843-9DEC-D063D438F615}"/>
              </a:ext>
            </a:extLst>
          </p:cNvPr>
          <p:cNvSpPr txBox="1"/>
          <p:nvPr/>
        </p:nvSpPr>
        <p:spPr>
          <a:xfrm>
            <a:off x="9889999" y="2137018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x[0]y[0]z[0]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29D20E-D0B8-0041-A1DA-7BC6C8126E75}"/>
              </a:ext>
            </a:extLst>
          </p:cNvPr>
          <p:cNvSpPr txBox="1"/>
          <p:nvPr/>
        </p:nvSpPr>
        <p:spPr>
          <a:xfrm>
            <a:off x="9889999" y="2581877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x[0]y[0]z[1]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6EDB241-ABC4-AC4F-8264-378C53A70CB3}"/>
              </a:ext>
            </a:extLst>
          </p:cNvPr>
          <p:cNvSpPr txBox="1"/>
          <p:nvPr/>
        </p:nvSpPr>
        <p:spPr>
          <a:xfrm>
            <a:off x="9878982" y="3035579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x[0]y[1]z[0]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7A99E96-98BF-F040-9E1D-D7290CBF6955}"/>
              </a:ext>
            </a:extLst>
          </p:cNvPr>
          <p:cNvSpPr txBox="1"/>
          <p:nvPr/>
        </p:nvSpPr>
        <p:spPr>
          <a:xfrm>
            <a:off x="9878982" y="3513079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x[0]y[1]z[1]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3053BD-D9A0-1A4B-BB68-C495B63935A6}"/>
              </a:ext>
            </a:extLst>
          </p:cNvPr>
          <p:cNvSpPr txBox="1"/>
          <p:nvPr/>
        </p:nvSpPr>
        <p:spPr>
          <a:xfrm>
            <a:off x="9878982" y="3971323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x[1]y[0]z[0]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5559B69-33F8-C843-8C99-2FCCBB374EA3}"/>
              </a:ext>
            </a:extLst>
          </p:cNvPr>
          <p:cNvSpPr txBox="1"/>
          <p:nvPr/>
        </p:nvSpPr>
        <p:spPr>
          <a:xfrm>
            <a:off x="9878982" y="4436012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x[1]y[0]z[1]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7507CD2-F34F-BE46-81C7-6BF14CA93308}"/>
              </a:ext>
            </a:extLst>
          </p:cNvPr>
          <p:cNvSpPr txBox="1"/>
          <p:nvPr/>
        </p:nvSpPr>
        <p:spPr>
          <a:xfrm>
            <a:off x="9878982" y="4894435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x[1]y[1]z[0]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D690672-3ECC-5D4A-A3AC-AC34B275AAE8}"/>
              </a:ext>
            </a:extLst>
          </p:cNvPr>
          <p:cNvSpPr txBox="1"/>
          <p:nvPr/>
        </p:nvSpPr>
        <p:spPr>
          <a:xfrm>
            <a:off x="9878982" y="5349063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x[1]y[1]z[1]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C14EB9D-DBD8-5A4D-A053-7CEB57FB0041}"/>
              </a:ext>
            </a:extLst>
          </p:cNvPr>
          <p:cNvSpPr txBox="1"/>
          <p:nvPr/>
        </p:nvSpPr>
        <p:spPr>
          <a:xfrm>
            <a:off x="9878982" y="5783724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A0553DA-4257-D449-BB05-48EAB3883B88}"/>
              </a:ext>
            </a:extLst>
          </p:cNvPr>
          <p:cNvCxnSpPr>
            <a:cxnSpLocks/>
          </p:cNvCxnSpPr>
          <p:nvPr/>
        </p:nvCxnSpPr>
        <p:spPr>
          <a:xfrm>
            <a:off x="5910157" y="2045852"/>
            <a:ext cx="1" cy="453121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80A51E4-F2A2-6745-9C72-2DEE1298D82C}"/>
              </a:ext>
            </a:extLst>
          </p:cNvPr>
          <p:cNvSpPr txBox="1"/>
          <p:nvPr/>
        </p:nvSpPr>
        <p:spPr>
          <a:xfrm>
            <a:off x="4724576" y="1456590"/>
            <a:ext cx="2371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in order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向右箭號 23">
            <a:extLst>
              <a:ext uri="{FF2B5EF4-FFF2-40B4-BE49-F238E27FC236}">
                <a16:creationId xmlns:a16="http://schemas.microsoft.com/office/drawing/2014/main" id="{146860F4-4841-2943-B2C2-2EDCEA84EF70}"/>
              </a:ext>
            </a:extLst>
          </p:cNvPr>
          <p:cNvSpPr/>
          <p:nvPr/>
        </p:nvSpPr>
        <p:spPr>
          <a:xfrm>
            <a:off x="5248735" y="3543051"/>
            <a:ext cx="474539" cy="706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EADC6FFD-19E6-7641-9F21-68242E1B39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6403DF6C-CD56-394D-840A-F4C3119598E5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F5AEF0A9-E294-8547-854F-20F69A0059B6}"/>
              </a:ext>
            </a:extLst>
          </p:cNvPr>
          <p:cNvCxnSpPr>
            <a:cxnSpLocks/>
          </p:cNvCxnSpPr>
          <p:nvPr/>
        </p:nvCxnSpPr>
        <p:spPr>
          <a:xfrm>
            <a:off x="8244218" y="2424216"/>
            <a:ext cx="1692996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A8C2FB73-F1D5-944A-A77C-5597292E02D8}"/>
              </a:ext>
            </a:extLst>
          </p:cNvPr>
          <p:cNvCxnSpPr>
            <a:cxnSpLocks/>
          </p:cNvCxnSpPr>
          <p:nvPr/>
        </p:nvCxnSpPr>
        <p:spPr>
          <a:xfrm>
            <a:off x="8244218" y="2841021"/>
            <a:ext cx="1692996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9CA27EC2-D214-524E-828B-CE499AAEBE97}"/>
              </a:ext>
            </a:extLst>
          </p:cNvPr>
          <p:cNvCxnSpPr>
            <a:cxnSpLocks/>
          </p:cNvCxnSpPr>
          <p:nvPr/>
        </p:nvCxnSpPr>
        <p:spPr>
          <a:xfrm>
            <a:off x="8252125" y="3302940"/>
            <a:ext cx="1692996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7197467F-2DC3-424C-9827-4D8773201694}"/>
              </a:ext>
            </a:extLst>
          </p:cNvPr>
          <p:cNvCxnSpPr>
            <a:cxnSpLocks/>
          </p:cNvCxnSpPr>
          <p:nvPr/>
        </p:nvCxnSpPr>
        <p:spPr>
          <a:xfrm>
            <a:off x="8252125" y="3780350"/>
            <a:ext cx="1692996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A416E762-28F2-4D4A-936C-7D452B85740C}"/>
              </a:ext>
            </a:extLst>
          </p:cNvPr>
          <p:cNvCxnSpPr>
            <a:cxnSpLocks/>
          </p:cNvCxnSpPr>
          <p:nvPr/>
        </p:nvCxnSpPr>
        <p:spPr>
          <a:xfrm>
            <a:off x="8242382" y="4249343"/>
            <a:ext cx="1692996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43FBFA88-49FF-964A-BCD3-88C6AEDA8791}"/>
              </a:ext>
            </a:extLst>
          </p:cNvPr>
          <p:cNvCxnSpPr>
            <a:cxnSpLocks/>
          </p:cNvCxnSpPr>
          <p:nvPr/>
        </p:nvCxnSpPr>
        <p:spPr>
          <a:xfrm>
            <a:off x="8251563" y="4699198"/>
            <a:ext cx="1692996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DC351608-FBBB-4749-B2D0-F0CFF23BA23F}"/>
              </a:ext>
            </a:extLst>
          </p:cNvPr>
          <p:cNvCxnSpPr>
            <a:cxnSpLocks/>
          </p:cNvCxnSpPr>
          <p:nvPr/>
        </p:nvCxnSpPr>
        <p:spPr>
          <a:xfrm>
            <a:off x="8249726" y="5160071"/>
            <a:ext cx="1692996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4ED124F0-8293-7D47-A204-A9F66910FFE6}"/>
              </a:ext>
            </a:extLst>
          </p:cNvPr>
          <p:cNvCxnSpPr>
            <a:cxnSpLocks/>
          </p:cNvCxnSpPr>
          <p:nvPr/>
        </p:nvCxnSpPr>
        <p:spPr>
          <a:xfrm>
            <a:off x="8252125" y="5618647"/>
            <a:ext cx="1692996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984C0B49-CAA1-DF49-BDC9-EF66FC1E2C71}"/>
              </a:ext>
            </a:extLst>
          </p:cNvPr>
          <p:cNvCxnSpPr>
            <a:cxnSpLocks/>
          </p:cNvCxnSpPr>
          <p:nvPr/>
        </p:nvCxnSpPr>
        <p:spPr>
          <a:xfrm>
            <a:off x="7425369" y="6046468"/>
            <a:ext cx="2517353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00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3" grpId="0"/>
      <p:bldP spid="2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0832B7B-6E72-5F46-8532-29ABA731C06F}"/>
              </a:ext>
            </a:extLst>
          </p:cNvPr>
          <p:cNvSpPr/>
          <p:nvPr/>
        </p:nvSpPr>
        <p:spPr>
          <a:xfrm>
            <a:off x="139920" y="1114634"/>
            <a:ext cx="453549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x in </a:t>
            </a:r>
            <a:r>
              <a:rPr lang="zh-TW" altLang="en-US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range(</a:t>
            </a:r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TW" altLang="en-US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x &lt; 2: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TW" altLang="en-US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else: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TW" altLang="en-US" sz="3200" dirty="0"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print("no value")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TW" altLang="en-US" sz="3200" b="1" dirty="0">
                <a:solidFill>
                  <a:srgbClr val="FF0000"/>
                </a:solidFill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A636A69-938A-4E4D-BD0F-A423AA98F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690" y="5398364"/>
            <a:ext cx="1600200" cy="1054100"/>
          </a:xfrm>
          <a:prstGeom prst="rect">
            <a:avLst/>
          </a:prstGeom>
        </p:spPr>
      </p:pic>
      <p:sp>
        <p:nvSpPr>
          <p:cNvPr id="56" name="圓角矩形 55">
            <a:extLst>
              <a:ext uri="{FF2B5EF4-FFF2-40B4-BE49-F238E27FC236}">
                <a16:creationId xmlns:a16="http://schemas.microsoft.com/office/drawing/2014/main" id="{23FC46A0-2630-BF41-9970-AED14717AE33}"/>
              </a:ext>
            </a:extLst>
          </p:cNvPr>
          <p:cNvSpPr/>
          <p:nvPr/>
        </p:nvSpPr>
        <p:spPr>
          <a:xfrm>
            <a:off x="4939439" y="3536543"/>
            <a:ext cx="1597725" cy="4756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x &lt; 2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A983008B-E69D-BC4C-B5C0-0F5EE95622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4C26AE-CE51-5047-8EE0-8DB773302491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6B7F0F0-806D-EE41-8488-119A3C45DECA}"/>
              </a:ext>
            </a:extLst>
          </p:cNvPr>
          <p:cNvSpPr/>
          <p:nvPr/>
        </p:nvSpPr>
        <p:spPr>
          <a:xfrm>
            <a:off x="4939439" y="1772996"/>
            <a:ext cx="6599417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FE54B0FB-FC73-6D45-AFE6-F5BFD7F7E366}"/>
              </a:ext>
            </a:extLst>
          </p:cNvPr>
          <p:cNvCxnSpPr>
            <a:cxnSpLocks/>
          </p:cNvCxnSpPr>
          <p:nvPr/>
        </p:nvCxnSpPr>
        <p:spPr>
          <a:xfrm>
            <a:off x="6537164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F237DB3F-91E2-C241-9ACF-5ED0A0910E15}"/>
              </a:ext>
            </a:extLst>
          </p:cNvPr>
          <p:cNvSpPr txBox="1"/>
          <p:nvPr/>
        </p:nvSpPr>
        <p:spPr>
          <a:xfrm>
            <a:off x="5515080" y="185616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67D940E-CBF7-CF47-BF32-5F50829CAF29}"/>
              </a:ext>
            </a:extLst>
          </p:cNvPr>
          <p:cNvSpPr txBox="1"/>
          <p:nvPr/>
        </p:nvSpPr>
        <p:spPr>
          <a:xfrm>
            <a:off x="7241160" y="1856161"/>
            <a:ext cx="41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9BD0D57E-F517-664C-AA67-D6E50D076257}"/>
              </a:ext>
            </a:extLst>
          </p:cNvPr>
          <p:cNvCxnSpPr>
            <a:cxnSpLocks/>
          </p:cNvCxnSpPr>
          <p:nvPr/>
        </p:nvCxnSpPr>
        <p:spPr>
          <a:xfrm>
            <a:off x="8247772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033042C-8379-BB40-8E88-3FCBAB6098E3}"/>
              </a:ext>
            </a:extLst>
          </p:cNvPr>
          <p:cNvSpPr txBox="1"/>
          <p:nvPr/>
        </p:nvSpPr>
        <p:spPr>
          <a:xfrm>
            <a:off x="8951768" y="1856161"/>
            <a:ext cx="41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直線箭頭接點 88">
            <a:extLst>
              <a:ext uri="{FF2B5EF4-FFF2-40B4-BE49-F238E27FC236}">
                <a16:creationId xmlns:a16="http://schemas.microsoft.com/office/drawing/2014/main" id="{E26EFCFA-8F45-3B46-9CF8-EA45D56882FB}"/>
              </a:ext>
            </a:extLst>
          </p:cNvPr>
          <p:cNvCxnSpPr>
            <a:cxnSpLocks/>
          </p:cNvCxnSpPr>
          <p:nvPr/>
        </p:nvCxnSpPr>
        <p:spPr>
          <a:xfrm flipH="1">
            <a:off x="5738303" y="2560074"/>
            <a:ext cx="1" cy="352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0CC074AA-0CA6-1645-9C4A-4E2CF75165CA}"/>
              </a:ext>
            </a:extLst>
          </p:cNvPr>
          <p:cNvSpPr/>
          <p:nvPr/>
        </p:nvSpPr>
        <p:spPr>
          <a:xfrm>
            <a:off x="7459337" y="1068915"/>
            <a:ext cx="15768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range(4)</a:t>
            </a:r>
            <a:endParaRPr lang="zh-TW" altLang="en-US" sz="3200" dirty="0">
              <a:solidFill>
                <a:srgbClr val="007150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B4513B6-FF04-5840-A0BD-37A41C38C143}"/>
              </a:ext>
            </a:extLst>
          </p:cNvPr>
          <p:cNvSpPr/>
          <p:nvPr/>
        </p:nvSpPr>
        <p:spPr>
          <a:xfrm>
            <a:off x="5034299" y="4554046"/>
            <a:ext cx="14366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endParaRPr lang="zh-TW" altLang="en-US" sz="3200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9701E83-5CFA-F842-AC82-756CC3327606}"/>
              </a:ext>
            </a:extLst>
          </p:cNvPr>
          <p:cNvSpPr/>
          <p:nvPr/>
        </p:nvSpPr>
        <p:spPr>
          <a:xfrm>
            <a:off x="5557680" y="2740847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cxnSp>
        <p:nvCxnSpPr>
          <p:cNvPr id="68" name="直線箭頭接點 88">
            <a:extLst>
              <a:ext uri="{FF2B5EF4-FFF2-40B4-BE49-F238E27FC236}">
                <a16:creationId xmlns:a16="http://schemas.microsoft.com/office/drawing/2014/main" id="{02A0230E-5518-7348-84A5-B7D502437CFA}"/>
              </a:ext>
            </a:extLst>
          </p:cNvPr>
          <p:cNvCxnSpPr>
            <a:cxnSpLocks/>
          </p:cNvCxnSpPr>
          <p:nvPr/>
        </p:nvCxnSpPr>
        <p:spPr>
          <a:xfrm flipH="1">
            <a:off x="5738302" y="3220633"/>
            <a:ext cx="1" cy="311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8D52A8E8-4E73-754A-8BEF-73A64428B917}"/>
              </a:ext>
            </a:extLst>
          </p:cNvPr>
          <p:cNvSpPr/>
          <p:nvPr/>
        </p:nvSpPr>
        <p:spPr>
          <a:xfrm>
            <a:off x="8401259" y="4554045"/>
            <a:ext cx="2781531" cy="584775"/>
          </a:xfrm>
          <a:prstGeom prst="rect">
            <a:avLst/>
          </a:prstGeom>
          <a:solidFill>
            <a:srgbClr val="00FA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value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cxnSp>
        <p:nvCxnSpPr>
          <p:cNvPr id="76" name="直線箭頭接點 88">
            <a:extLst>
              <a:ext uri="{FF2B5EF4-FFF2-40B4-BE49-F238E27FC236}">
                <a16:creationId xmlns:a16="http://schemas.microsoft.com/office/drawing/2014/main" id="{2A9FF163-DDFC-EB4D-8618-4D01D6727331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5738302" y="4012165"/>
            <a:ext cx="0" cy="541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D7D43D43-2777-EC4C-8894-BB2314BB4CC7}"/>
              </a:ext>
            </a:extLst>
          </p:cNvPr>
          <p:cNvSpPr txBox="1"/>
          <p:nvPr/>
        </p:nvSpPr>
        <p:spPr>
          <a:xfrm>
            <a:off x="4980146" y="4052273"/>
            <a:ext cx="75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圓角矩形 77">
            <a:extLst>
              <a:ext uri="{FF2B5EF4-FFF2-40B4-BE49-F238E27FC236}">
                <a16:creationId xmlns:a16="http://schemas.microsoft.com/office/drawing/2014/main" id="{EB621C7A-D461-5347-BAF2-97D71407A7A0}"/>
              </a:ext>
            </a:extLst>
          </p:cNvPr>
          <p:cNvSpPr/>
          <p:nvPr/>
        </p:nvSpPr>
        <p:spPr>
          <a:xfrm>
            <a:off x="6650047" y="3526329"/>
            <a:ext cx="1597725" cy="4756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x &lt; 2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直線箭頭接點 88">
            <a:extLst>
              <a:ext uri="{FF2B5EF4-FFF2-40B4-BE49-F238E27FC236}">
                <a16:creationId xmlns:a16="http://schemas.microsoft.com/office/drawing/2014/main" id="{FE9266B9-6F5F-C94B-8F4F-CC242F037914}"/>
              </a:ext>
            </a:extLst>
          </p:cNvPr>
          <p:cNvCxnSpPr>
            <a:cxnSpLocks/>
          </p:cNvCxnSpPr>
          <p:nvPr/>
        </p:nvCxnSpPr>
        <p:spPr>
          <a:xfrm flipH="1">
            <a:off x="7421783" y="2568553"/>
            <a:ext cx="1" cy="352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FD196FC8-09CF-014F-B7E6-F786FB856880}"/>
              </a:ext>
            </a:extLst>
          </p:cNvPr>
          <p:cNvSpPr/>
          <p:nvPr/>
        </p:nvSpPr>
        <p:spPr>
          <a:xfrm>
            <a:off x="7241160" y="274932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cxnSp>
        <p:nvCxnSpPr>
          <p:cNvPr id="82" name="直線箭頭接點 88">
            <a:extLst>
              <a:ext uri="{FF2B5EF4-FFF2-40B4-BE49-F238E27FC236}">
                <a16:creationId xmlns:a16="http://schemas.microsoft.com/office/drawing/2014/main" id="{AE6BD083-7C65-A64F-A716-B30B58A2DEBF}"/>
              </a:ext>
            </a:extLst>
          </p:cNvPr>
          <p:cNvCxnSpPr>
            <a:cxnSpLocks/>
          </p:cNvCxnSpPr>
          <p:nvPr/>
        </p:nvCxnSpPr>
        <p:spPr>
          <a:xfrm flipH="1">
            <a:off x="7421782" y="3229112"/>
            <a:ext cx="1" cy="311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27934C06-B46C-E345-A366-9C918328D5CF}"/>
              </a:ext>
            </a:extLst>
          </p:cNvPr>
          <p:cNvSpPr txBox="1"/>
          <p:nvPr/>
        </p:nvSpPr>
        <p:spPr>
          <a:xfrm>
            <a:off x="6650047" y="4036253"/>
            <a:ext cx="75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6" name="直線箭頭接點 88">
            <a:extLst>
              <a:ext uri="{FF2B5EF4-FFF2-40B4-BE49-F238E27FC236}">
                <a16:creationId xmlns:a16="http://schemas.microsoft.com/office/drawing/2014/main" id="{19DB140A-8F0D-664C-8978-05E99DCA75BF}"/>
              </a:ext>
            </a:extLst>
          </p:cNvPr>
          <p:cNvCxnSpPr>
            <a:cxnSpLocks/>
          </p:cNvCxnSpPr>
          <p:nvPr/>
        </p:nvCxnSpPr>
        <p:spPr>
          <a:xfrm>
            <a:off x="7421782" y="4001951"/>
            <a:ext cx="0" cy="541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86">
            <a:extLst>
              <a:ext uri="{FF2B5EF4-FFF2-40B4-BE49-F238E27FC236}">
                <a16:creationId xmlns:a16="http://schemas.microsoft.com/office/drawing/2014/main" id="{4784EA16-BC7B-DB42-AA25-BE994EA4B1FC}"/>
              </a:ext>
            </a:extLst>
          </p:cNvPr>
          <p:cNvSpPr/>
          <p:nvPr/>
        </p:nvSpPr>
        <p:spPr>
          <a:xfrm>
            <a:off x="8360655" y="3526329"/>
            <a:ext cx="1597725" cy="4756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x &lt; 2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0" name="直線箭頭接點 88">
            <a:extLst>
              <a:ext uri="{FF2B5EF4-FFF2-40B4-BE49-F238E27FC236}">
                <a16:creationId xmlns:a16="http://schemas.microsoft.com/office/drawing/2014/main" id="{9144AD8D-771E-024A-B08D-195C96953E41}"/>
              </a:ext>
            </a:extLst>
          </p:cNvPr>
          <p:cNvCxnSpPr>
            <a:cxnSpLocks/>
          </p:cNvCxnSpPr>
          <p:nvPr/>
        </p:nvCxnSpPr>
        <p:spPr>
          <a:xfrm flipH="1">
            <a:off x="9134532" y="2568553"/>
            <a:ext cx="1" cy="352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8C3DE328-D866-6743-BB33-8E967E65C933}"/>
              </a:ext>
            </a:extLst>
          </p:cNvPr>
          <p:cNvSpPr/>
          <p:nvPr/>
        </p:nvSpPr>
        <p:spPr>
          <a:xfrm>
            <a:off x="8953909" y="274932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cxnSp>
        <p:nvCxnSpPr>
          <p:cNvPr id="92" name="直線箭頭接點 88">
            <a:extLst>
              <a:ext uri="{FF2B5EF4-FFF2-40B4-BE49-F238E27FC236}">
                <a16:creationId xmlns:a16="http://schemas.microsoft.com/office/drawing/2014/main" id="{A148D019-BBCA-7B4E-962E-2DEBF657B39D}"/>
              </a:ext>
            </a:extLst>
          </p:cNvPr>
          <p:cNvCxnSpPr>
            <a:cxnSpLocks/>
          </p:cNvCxnSpPr>
          <p:nvPr/>
        </p:nvCxnSpPr>
        <p:spPr>
          <a:xfrm flipH="1">
            <a:off x="9134531" y="3229112"/>
            <a:ext cx="1" cy="311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3EB0A59D-C341-AA45-BF25-477ADE56D425}"/>
              </a:ext>
            </a:extLst>
          </p:cNvPr>
          <p:cNvSpPr txBox="1"/>
          <p:nvPr/>
        </p:nvSpPr>
        <p:spPr>
          <a:xfrm>
            <a:off x="8299226" y="403625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直線箭頭接點 88">
            <a:extLst>
              <a:ext uri="{FF2B5EF4-FFF2-40B4-BE49-F238E27FC236}">
                <a16:creationId xmlns:a16="http://schemas.microsoft.com/office/drawing/2014/main" id="{87352781-F70D-144C-97BB-2EC33D33E78F}"/>
              </a:ext>
            </a:extLst>
          </p:cNvPr>
          <p:cNvCxnSpPr>
            <a:cxnSpLocks/>
          </p:cNvCxnSpPr>
          <p:nvPr/>
        </p:nvCxnSpPr>
        <p:spPr>
          <a:xfrm>
            <a:off x="9134531" y="4001951"/>
            <a:ext cx="0" cy="541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箭頭接點 88">
            <a:extLst>
              <a:ext uri="{FF2B5EF4-FFF2-40B4-BE49-F238E27FC236}">
                <a16:creationId xmlns:a16="http://schemas.microsoft.com/office/drawing/2014/main" id="{57F62227-29B8-DE45-9A7B-B80799F1C242}"/>
              </a:ext>
            </a:extLst>
          </p:cNvPr>
          <p:cNvCxnSpPr>
            <a:cxnSpLocks/>
          </p:cNvCxnSpPr>
          <p:nvPr/>
        </p:nvCxnSpPr>
        <p:spPr>
          <a:xfrm>
            <a:off x="9133109" y="5127423"/>
            <a:ext cx="0" cy="541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EABC4E53-5BBB-8F42-AB20-FAAF7E0DF2D4}"/>
              </a:ext>
            </a:extLst>
          </p:cNvPr>
          <p:cNvSpPr/>
          <p:nvPr/>
        </p:nvSpPr>
        <p:spPr>
          <a:xfrm>
            <a:off x="8584721" y="5669305"/>
            <a:ext cx="1096775" cy="584775"/>
          </a:xfrm>
          <a:prstGeom prst="rect">
            <a:avLst/>
          </a:prstGeom>
          <a:solidFill>
            <a:srgbClr val="00FA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8B4A58F1-2AF3-994D-AC24-7A49EE6786BE}"/>
              </a:ext>
            </a:extLst>
          </p:cNvPr>
          <p:cNvCxnSpPr>
            <a:cxnSpLocks/>
          </p:cNvCxnSpPr>
          <p:nvPr/>
        </p:nvCxnSpPr>
        <p:spPr>
          <a:xfrm>
            <a:off x="9958380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A5684907-28D1-D342-94F2-076C198C14C1}"/>
              </a:ext>
            </a:extLst>
          </p:cNvPr>
          <p:cNvSpPr txBox="1"/>
          <p:nvPr/>
        </p:nvSpPr>
        <p:spPr>
          <a:xfrm>
            <a:off x="10540869" y="1856161"/>
            <a:ext cx="41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DDF5222D-517A-174B-A45C-74845169C1AB}"/>
              </a:ext>
            </a:extLst>
          </p:cNvPr>
          <p:cNvSpPr/>
          <p:nvPr/>
        </p:nvSpPr>
        <p:spPr>
          <a:xfrm>
            <a:off x="6718661" y="4554046"/>
            <a:ext cx="14366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1664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38" grpId="0" animBg="1"/>
      <p:bldP spid="41" grpId="0"/>
      <p:bldP spid="43" grpId="0"/>
      <p:bldP spid="48" grpId="0"/>
      <p:bldP spid="50" grpId="0"/>
      <p:bldP spid="51" grpId="0" animBg="1"/>
      <p:bldP spid="65" grpId="0"/>
      <p:bldP spid="75" grpId="0" animBg="1"/>
      <p:bldP spid="77" grpId="0"/>
      <p:bldP spid="78" grpId="0" animBg="1"/>
      <p:bldP spid="80" grpId="0"/>
      <p:bldP spid="85" grpId="0"/>
      <p:bldP spid="87" grpId="0" animBg="1"/>
      <p:bldP spid="91" grpId="0"/>
      <p:bldP spid="93" grpId="0"/>
      <p:bldP spid="12" grpId="0" animBg="1"/>
      <p:bldP spid="97" grpId="0"/>
      <p:bldP spid="98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0832B7B-6E72-5F46-8532-29ABA731C06F}"/>
              </a:ext>
            </a:extLst>
          </p:cNvPr>
          <p:cNvSpPr/>
          <p:nvPr/>
        </p:nvSpPr>
        <p:spPr>
          <a:xfrm>
            <a:off x="139920" y="1114634"/>
            <a:ext cx="45354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x in </a:t>
            </a:r>
            <a:r>
              <a:rPr lang="zh-TW" altLang="en-US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range(</a:t>
            </a:r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TW" altLang="en-US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if x &lt; 2: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TW" altLang="en-US" sz="32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continue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TW" altLang="en-US" sz="3200" dirty="0"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print("no value")</a:t>
            </a:r>
          </a:p>
        </p:txBody>
      </p: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23FC46A0-2630-BF41-9970-AED14717AE33}"/>
              </a:ext>
            </a:extLst>
          </p:cNvPr>
          <p:cNvSpPr/>
          <p:nvPr/>
        </p:nvSpPr>
        <p:spPr>
          <a:xfrm>
            <a:off x="4939439" y="3536543"/>
            <a:ext cx="1597725" cy="4756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x &lt; 2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A983008B-E69D-BC4C-B5C0-0F5EE9562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4C26AE-CE51-5047-8EE0-8DB773302491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6B7F0F0-806D-EE41-8488-119A3C45DECA}"/>
              </a:ext>
            </a:extLst>
          </p:cNvPr>
          <p:cNvSpPr/>
          <p:nvPr/>
        </p:nvSpPr>
        <p:spPr>
          <a:xfrm>
            <a:off x="4939439" y="1772996"/>
            <a:ext cx="6731689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FE54B0FB-FC73-6D45-AFE6-F5BFD7F7E366}"/>
              </a:ext>
            </a:extLst>
          </p:cNvPr>
          <p:cNvCxnSpPr>
            <a:cxnSpLocks/>
          </p:cNvCxnSpPr>
          <p:nvPr/>
        </p:nvCxnSpPr>
        <p:spPr>
          <a:xfrm>
            <a:off x="6537164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F237DB3F-91E2-C241-9ACF-5ED0A0910E15}"/>
              </a:ext>
            </a:extLst>
          </p:cNvPr>
          <p:cNvSpPr txBox="1"/>
          <p:nvPr/>
        </p:nvSpPr>
        <p:spPr>
          <a:xfrm>
            <a:off x="5515080" y="185616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67D940E-CBF7-CF47-BF32-5F50829CAF29}"/>
              </a:ext>
            </a:extLst>
          </p:cNvPr>
          <p:cNvSpPr txBox="1"/>
          <p:nvPr/>
        </p:nvSpPr>
        <p:spPr>
          <a:xfrm>
            <a:off x="7241160" y="1856161"/>
            <a:ext cx="41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9BD0D57E-F517-664C-AA67-D6E50D076257}"/>
              </a:ext>
            </a:extLst>
          </p:cNvPr>
          <p:cNvCxnSpPr>
            <a:cxnSpLocks/>
          </p:cNvCxnSpPr>
          <p:nvPr/>
        </p:nvCxnSpPr>
        <p:spPr>
          <a:xfrm>
            <a:off x="8247772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033042C-8379-BB40-8E88-3FCBAB6098E3}"/>
              </a:ext>
            </a:extLst>
          </p:cNvPr>
          <p:cNvSpPr txBox="1"/>
          <p:nvPr/>
        </p:nvSpPr>
        <p:spPr>
          <a:xfrm>
            <a:off x="8951768" y="1856161"/>
            <a:ext cx="41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直線箭頭接點 88">
            <a:extLst>
              <a:ext uri="{FF2B5EF4-FFF2-40B4-BE49-F238E27FC236}">
                <a16:creationId xmlns:a16="http://schemas.microsoft.com/office/drawing/2014/main" id="{E26EFCFA-8F45-3B46-9CF8-EA45D56882FB}"/>
              </a:ext>
            </a:extLst>
          </p:cNvPr>
          <p:cNvCxnSpPr>
            <a:cxnSpLocks/>
          </p:cNvCxnSpPr>
          <p:nvPr/>
        </p:nvCxnSpPr>
        <p:spPr>
          <a:xfrm flipH="1">
            <a:off x="5738303" y="2560074"/>
            <a:ext cx="1" cy="352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0CC074AA-0CA6-1645-9C4A-4E2CF75165CA}"/>
              </a:ext>
            </a:extLst>
          </p:cNvPr>
          <p:cNvSpPr/>
          <p:nvPr/>
        </p:nvSpPr>
        <p:spPr>
          <a:xfrm>
            <a:off x="7459337" y="1068915"/>
            <a:ext cx="15768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range(4)</a:t>
            </a:r>
            <a:endParaRPr lang="zh-TW" altLang="en-US" sz="3200" dirty="0">
              <a:solidFill>
                <a:srgbClr val="007150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B4513B6-FF04-5840-A0BD-37A41C38C143}"/>
              </a:ext>
            </a:extLst>
          </p:cNvPr>
          <p:cNvSpPr/>
          <p:nvPr/>
        </p:nvSpPr>
        <p:spPr>
          <a:xfrm>
            <a:off x="5034299" y="4558896"/>
            <a:ext cx="14366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endParaRPr lang="zh-TW" altLang="en-US" sz="3200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9701E83-5CFA-F842-AC82-756CC3327606}"/>
              </a:ext>
            </a:extLst>
          </p:cNvPr>
          <p:cNvSpPr/>
          <p:nvPr/>
        </p:nvSpPr>
        <p:spPr>
          <a:xfrm>
            <a:off x="5557680" y="2740847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cxnSp>
        <p:nvCxnSpPr>
          <p:cNvPr id="68" name="直線箭頭接點 88">
            <a:extLst>
              <a:ext uri="{FF2B5EF4-FFF2-40B4-BE49-F238E27FC236}">
                <a16:creationId xmlns:a16="http://schemas.microsoft.com/office/drawing/2014/main" id="{02A0230E-5518-7348-84A5-B7D502437CFA}"/>
              </a:ext>
            </a:extLst>
          </p:cNvPr>
          <p:cNvCxnSpPr>
            <a:cxnSpLocks/>
          </p:cNvCxnSpPr>
          <p:nvPr/>
        </p:nvCxnSpPr>
        <p:spPr>
          <a:xfrm flipH="1">
            <a:off x="5738302" y="3220633"/>
            <a:ext cx="1" cy="311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8D52A8E8-4E73-754A-8BEF-73A64428B917}"/>
              </a:ext>
            </a:extLst>
          </p:cNvPr>
          <p:cNvSpPr/>
          <p:nvPr/>
        </p:nvSpPr>
        <p:spPr>
          <a:xfrm>
            <a:off x="8619786" y="4550862"/>
            <a:ext cx="2781531" cy="584775"/>
          </a:xfrm>
          <a:prstGeom prst="rect">
            <a:avLst/>
          </a:prstGeom>
          <a:solidFill>
            <a:srgbClr val="00FA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value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cxnSp>
        <p:nvCxnSpPr>
          <p:cNvPr id="76" name="直線箭頭接點 88">
            <a:extLst>
              <a:ext uri="{FF2B5EF4-FFF2-40B4-BE49-F238E27FC236}">
                <a16:creationId xmlns:a16="http://schemas.microsoft.com/office/drawing/2014/main" id="{2A9FF163-DDFC-EB4D-8618-4D01D6727331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5738302" y="4012165"/>
            <a:ext cx="0" cy="541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D7D43D43-2777-EC4C-8894-BB2314BB4CC7}"/>
              </a:ext>
            </a:extLst>
          </p:cNvPr>
          <p:cNvSpPr txBox="1"/>
          <p:nvPr/>
        </p:nvSpPr>
        <p:spPr>
          <a:xfrm>
            <a:off x="4980146" y="4052273"/>
            <a:ext cx="75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圓角矩形 77">
            <a:extLst>
              <a:ext uri="{FF2B5EF4-FFF2-40B4-BE49-F238E27FC236}">
                <a16:creationId xmlns:a16="http://schemas.microsoft.com/office/drawing/2014/main" id="{EB621C7A-D461-5347-BAF2-97D71407A7A0}"/>
              </a:ext>
            </a:extLst>
          </p:cNvPr>
          <p:cNvSpPr/>
          <p:nvPr/>
        </p:nvSpPr>
        <p:spPr>
          <a:xfrm>
            <a:off x="6650047" y="3526329"/>
            <a:ext cx="1597725" cy="4756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x &lt; 2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直線箭頭接點 88">
            <a:extLst>
              <a:ext uri="{FF2B5EF4-FFF2-40B4-BE49-F238E27FC236}">
                <a16:creationId xmlns:a16="http://schemas.microsoft.com/office/drawing/2014/main" id="{FE9266B9-6F5F-C94B-8F4F-CC242F037914}"/>
              </a:ext>
            </a:extLst>
          </p:cNvPr>
          <p:cNvCxnSpPr>
            <a:cxnSpLocks/>
          </p:cNvCxnSpPr>
          <p:nvPr/>
        </p:nvCxnSpPr>
        <p:spPr>
          <a:xfrm flipH="1">
            <a:off x="7421783" y="2568553"/>
            <a:ext cx="1" cy="352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FD196FC8-09CF-014F-B7E6-F786FB856880}"/>
              </a:ext>
            </a:extLst>
          </p:cNvPr>
          <p:cNvSpPr/>
          <p:nvPr/>
        </p:nvSpPr>
        <p:spPr>
          <a:xfrm>
            <a:off x="7241160" y="274932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cxnSp>
        <p:nvCxnSpPr>
          <p:cNvPr id="82" name="直線箭頭接點 88">
            <a:extLst>
              <a:ext uri="{FF2B5EF4-FFF2-40B4-BE49-F238E27FC236}">
                <a16:creationId xmlns:a16="http://schemas.microsoft.com/office/drawing/2014/main" id="{AE6BD083-7C65-A64F-A716-B30B58A2DEBF}"/>
              </a:ext>
            </a:extLst>
          </p:cNvPr>
          <p:cNvCxnSpPr>
            <a:cxnSpLocks/>
          </p:cNvCxnSpPr>
          <p:nvPr/>
        </p:nvCxnSpPr>
        <p:spPr>
          <a:xfrm flipH="1">
            <a:off x="7421782" y="3229112"/>
            <a:ext cx="1" cy="311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27934C06-B46C-E345-A366-9C918328D5CF}"/>
              </a:ext>
            </a:extLst>
          </p:cNvPr>
          <p:cNvSpPr txBox="1"/>
          <p:nvPr/>
        </p:nvSpPr>
        <p:spPr>
          <a:xfrm>
            <a:off x="6650047" y="4036253"/>
            <a:ext cx="75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6" name="直線箭頭接點 88">
            <a:extLst>
              <a:ext uri="{FF2B5EF4-FFF2-40B4-BE49-F238E27FC236}">
                <a16:creationId xmlns:a16="http://schemas.microsoft.com/office/drawing/2014/main" id="{19DB140A-8F0D-664C-8978-05E99DCA75BF}"/>
              </a:ext>
            </a:extLst>
          </p:cNvPr>
          <p:cNvCxnSpPr>
            <a:cxnSpLocks/>
          </p:cNvCxnSpPr>
          <p:nvPr/>
        </p:nvCxnSpPr>
        <p:spPr>
          <a:xfrm>
            <a:off x="7421782" y="4001951"/>
            <a:ext cx="0" cy="541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86">
            <a:extLst>
              <a:ext uri="{FF2B5EF4-FFF2-40B4-BE49-F238E27FC236}">
                <a16:creationId xmlns:a16="http://schemas.microsoft.com/office/drawing/2014/main" id="{4784EA16-BC7B-DB42-AA25-BE994EA4B1FC}"/>
              </a:ext>
            </a:extLst>
          </p:cNvPr>
          <p:cNvSpPr/>
          <p:nvPr/>
        </p:nvSpPr>
        <p:spPr>
          <a:xfrm>
            <a:off x="8360655" y="3526329"/>
            <a:ext cx="1597725" cy="4756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x &lt; 2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0" name="直線箭頭接點 88">
            <a:extLst>
              <a:ext uri="{FF2B5EF4-FFF2-40B4-BE49-F238E27FC236}">
                <a16:creationId xmlns:a16="http://schemas.microsoft.com/office/drawing/2014/main" id="{9144AD8D-771E-024A-B08D-195C96953E41}"/>
              </a:ext>
            </a:extLst>
          </p:cNvPr>
          <p:cNvCxnSpPr>
            <a:cxnSpLocks/>
          </p:cNvCxnSpPr>
          <p:nvPr/>
        </p:nvCxnSpPr>
        <p:spPr>
          <a:xfrm flipH="1">
            <a:off x="9134532" y="2568553"/>
            <a:ext cx="1" cy="352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8C3DE328-D866-6743-BB33-8E967E65C933}"/>
              </a:ext>
            </a:extLst>
          </p:cNvPr>
          <p:cNvSpPr/>
          <p:nvPr/>
        </p:nvSpPr>
        <p:spPr>
          <a:xfrm>
            <a:off x="8953909" y="274932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cxnSp>
        <p:nvCxnSpPr>
          <p:cNvPr id="92" name="直線箭頭接點 88">
            <a:extLst>
              <a:ext uri="{FF2B5EF4-FFF2-40B4-BE49-F238E27FC236}">
                <a16:creationId xmlns:a16="http://schemas.microsoft.com/office/drawing/2014/main" id="{A148D019-BBCA-7B4E-962E-2DEBF657B39D}"/>
              </a:ext>
            </a:extLst>
          </p:cNvPr>
          <p:cNvCxnSpPr>
            <a:cxnSpLocks/>
          </p:cNvCxnSpPr>
          <p:nvPr/>
        </p:nvCxnSpPr>
        <p:spPr>
          <a:xfrm flipH="1">
            <a:off x="9134531" y="3229112"/>
            <a:ext cx="1" cy="311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3EB0A59D-C341-AA45-BF25-477ADE56D425}"/>
              </a:ext>
            </a:extLst>
          </p:cNvPr>
          <p:cNvSpPr txBox="1"/>
          <p:nvPr/>
        </p:nvSpPr>
        <p:spPr>
          <a:xfrm>
            <a:off x="8299226" y="403625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直線箭頭接點 88">
            <a:extLst>
              <a:ext uri="{FF2B5EF4-FFF2-40B4-BE49-F238E27FC236}">
                <a16:creationId xmlns:a16="http://schemas.microsoft.com/office/drawing/2014/main" id="{87352781-F70D-144C-97BB-2EC33D33E78F}"/>
              </a:ext>
            </a:extLst>
          </p:cNvPr>
          <p:cNvCxnSpPr>
            <a:cxnSpLocks/>
          </p:cNvCxnSpPr>
          <p:nvPr/>
        </p:nvCxnSpPr>
        <p:spPr>
          <a:xfrm>
            <a:off x="9134531" y="4001951"/>
            <a:ext cx="0" cy="541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8B4A58F1-2AF3-994D-AC24-7A49EE6786BE}"/>
              </a:ext>
            </a:extLst>
          </p:cNvPr>
          <p:cNvCxnSpPr>
            <a:cxnSpLocks/>
          </p:cNvCxnSpPr>
          <p:nvPr/>
        </p:nvCxnSpPr>
        <p:spPr>
          <a:xfrm>
            <a:off x="9958380" y="17729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A5684907-28D1-D342-94F2-076C198C14C1}"/>
              </a:ext>
            </a:extLst>
          </p:cNvPr>
          <p:cNvSpPr txBox="1"/>
          <p:nvPr/>
        </p:nvSpPr>
        <p:spPr>
          <a:xfrm>
            <a:off x="10664516" y="1856161"/>
            <a:ext cx="41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直線箭頭接點 88">
            <a:extLst>
              <a:ext uri="{FF2B5EF4-FFF2-40B4-BE49-F238E27FC236}">
                <a16:creationId xmlns:a16="http://schemas.microsoft.com/office/drawing/2014/main" id="{E6C8BF16-6712-9149-9877-612ECA1A350A}"/>
              </a:ext>
            </a:extLst>
          </p:cNvPr>
          <p:cNvCxnSpPr>
            <a:cxnSpLocks/>
          </p:cNvCxnSpPr>
          <p:nvPr/>
        </p:nvCxnSpPr>
        <p:spPr>
          <a:xfrm>
            <a:off x="5734263" y="5143671"/>
            <a:ext cx="0" cy="541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78ABB8EC-572B-214C-8284-88D32B16F229}"/>
              </a:ext>
            </a:extLst>
          </p:cNvPr>
          <p:cNvSpPr/>
          <p:nvPr/>
        </p:nvSpPr>
        <p:spPr>
          <a:xfrm>
            <a:off x="4935006" y="5685553"/>
            <a:ext cx="1598516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直線箭頭接點 88">
            <a:extLst>
              <a:ext uri="{FF2B5EF4-FFF2-40B4-BE49-F238E27FC236}">
                <a16:creationId xmlns:a16="http://schemas.microsoft.com/office/drawing/2014/main" id="{2BA0A926-F67C-C940-B7CE-AACA9A867F77}"/>
              </a:ext>
            </a:extLst>
          </p:cNvPr>
          <p:cNvCxnSpPr>
            <a:cxnSpLocks/>
          </p:cNvCxnSpPr>
          <p:nvPr/>
        </p:nvCxnSpPr>
        <p:spPr>
          <a:xfrm>
            <a:off x="7421782" y="5143671"/>
            <a:ext cx="0" cy="541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7A25231A-A061-564F-BE72-54E1315AEF93}"/>
              </a:ext>
            </a:extLst>
          </p:cNvPr>
          <p:cNvSpPr/>
          <p:nvPr/>
        </p:nvSpPr>
        <p:spPr>
          <a:xfrm>
            <a:off x="6622524" y="5680188"/>
            <a:ext cx="1598516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E41EFC18-60E3-4547-B776-B8932E43AA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945"/>
          <a:stretch/>
        </p:blipFill>
        <p:spPr>
          <a:xfrm>
            <a:off x="9171911" y="5444698"/>
            <a:ext cx="1625600" cy="1277430"/>
          </a:xfrm>
          <a:prstGeom prst="rect">
            <a:avLst/>
          </a:prstGeom>
        </p:spPr>
      </p:pic>
      <p:sp>
        <p:nvSpPr>
          <p:cNvPr id="52" name="圓角矩形 51">
            <a:extLst>
              <a:ext uri="{FF2B5EF4-FFF2-40B4-BE49-F238E27FC236}">
                <a16:creationId xmlns:a16="http://schemas.microsoft.com/office/drawing/2014/main" id="{0DA0B2B1-3268-6641-B16B-54C224B9A8F2}"/>
              </a:ext>
            </a:extLst>
          </p:cNvPr>
          <p:cNvSpPr/>
          <p:nvPr/>
        </p:nvSpPr>
        <p:spPr>
          <a:xfrm>
            <a:off x="10073403" y="3526329"/>
            <a:ext cx="1597725" cy="4756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x &lt; 2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線箭頭接點 88">
            <a:extLst>
              <a:ext uri="{FF2B5EF4-FFF2-40B4-BE49-F238E27FC236}">
                <a16:creationId xmlns:a16="http://schemas.microsoft.com/office/drawing/2014/main" id="{FEF2373B-D679-0040-AC5E-45A75DA9C10F}"/>
              </a:ext>
            </a:extLst>
          </p:cNvPr>
          <p:cNvCxnSpPr>
            <a:cxnSpLocks/>
          </p:cNvCxnSpPr>
          <p:nvPr/>
        </p:nvCxnSpPr>
        <p:spPr>
          <a:xfrm flipH="1">
            <a:off x="10850381" y="2568553"/>
            <a:ext cx="1" cy="352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07BFFB2B-D88B-1E4C-A2B7-DB111FAE650F}"/>
              </a:ext>
            </a:extLst>
          </p:cNvPr>
          <p:cNvSpPr/>
          <p:nvPr/>
        </p:nvSpPr>
        <p:spPr>
          <a:xfrm>
            <a:off x="10669758" y="274932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  <p:cxnSp>
        <p:nvCxnSpPr>
          <p:cNvPr id="55" name="直線箭頭接點 88">
            <a:extLst>
              <a:ext uri="{FF2B5EF4-FFF2-40B4-BE49-F238E27FC236}">
                <a16:creationId xmlns:a16="http://schemas.microsoft.com/office/drawing/2014/main" id="{F0CB5DCB-0ABC-6542-86C5-B349D57D0BF4}"/>
              </a:ext>
            </a:extLst>
          </p:cNvPr>
          <p:cNvCxnSpPr>
            <a:cxnSpLocks/>
          </p:cNvCxnSpPr>
          <p:nvPr/>
        </p:nvCxnSpPr>
        <p:spPr>
          <a:xfrm flipH="1">
            <a:off x="10850380" y="3229112"/>
            <a:ext cx="1" cy="3117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2583B68-701D-5F46-A452-9CA8B01C0448}"/>
              </a:ext>
            </a:extLst>
          </p:cNvPr>
          <p:cNvSpPr txBox="1"/>
          <p:nvPr/>
        </p:nvSpPr>
        <p:spPr>
          <a:xfrm>
            <a:off x="10010552" y="403625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直線箭頭接點 88">
            <a:extLst>
              <a:ext uri="{FF2B5EF4-FFF2-40B4-BE49-F238E27FC236}">
                <a16:creationId xmlns:a16="http://schemas.microsoft.com/office/drawing/2014/main" id="{E0D84778-B696-FE4D-8006-92849B6C933F}"/>
              </a:ext>
            </a:extLst>
          </p:cNvPr>
          <p:cNvCxnSpPr>
            <a:cxnSpLocks/>
          </p:cNvCxnSpPr>
          <p:nvPr/>
        </p:nvCxnSpPr>
        <p:spPr>
          <a:xfrm>
            <a:off x="10845857" y="4001951"/>
            <a:ext cx="0" cy="5418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A6223D6C-A651-4D4C-A25F-18B5C3EC1FCE}"/>
              </a:ext>
            </a:extLst>
          </p:cNvPr>
          <p:cNvSpPr/>
          <p:nvPr/>
        </p:nvSpPr>
        <p:spPr>
          <a:xfrm>
            <a:off x="6703476" y="4548682"/>
            <a:ext cx="14366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9449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38" grpId="0" animBg="1"/>
      <p:bldP spid="41" grpId="0"/>
      <p:bldP spid="43" grpId="0"/>
      <p:bldP spid="48" grpId="0"/>
      <p:bldP spid="50" grpId="0"/>
      <p:bldP spid="51" grpId="0" animBg="1"/>
      <p:bldP spid="65" grpId="0"/>
      <p:bldP spid="75" grpId="0" animBg="1"/>
      <p:bldP spid="77" grpId="0"/>
      <p:bldP spid="78" grpId="0" animBg="1"/>
      <p:bldP spid="80" grpId="0"/>
      <p:bldP spid="85" grpId="0"/>
      <p:bldP spid="87" grpId="0" animBg="1"/>
      <p:bldP spid="91" grpId="0"/>
      <p:bldP spid="93" grpId="0"/>
      <p:bldP spid="97" grpId="0"/>
      <p:bldP spid="42" grpId="0" animBg="1"/>
      <p:bldP spid="45" grpId="0" animBg="1"/>
      <p:bldP spid="52" grpId="0" animBg="1"/>
      <p:bldP spid="54" grpId="0"/>
      <p:bldP spid="57" grpId="0"/>
      <p:bldP spid="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C3157A5-9F70-B64E-83D6-1F55E75F1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820014"/>
            <a:ext cx="4683410" cy="11464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  <a:endParaRPr kumimoji="1" lang="zh-TW" altLang="en-US" sz="4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57F4A91-D6B2-FF4F-AC71-E2F5BED520C4}"/>
              </a:ext>
            </a:extLst>
          </p:cNvPr>
          <p:cNvSpPr txBox="1"/>
          <p:nvPr/>
        </p:nvSpPr>
        <p:spPr>
          <a:xfrm>
            <a:off x="203037" y="2069473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優點：處理有關資料分析與科學計算套件齊全</a:t>
            </a:r>
            <a:endParaRPr kumimoji="1" lang="en-US" altLang="zh-TW" dirty="0"/>
          </a:p>
          <a:p>
            <a:r>
              <a:rPr kumimoji="1" lang="zh-TW" altLang="en-US" dirty="0"/>
              <a:t>缺點：占空間</a:t>
            </a:r>
            <a:endParaRPr kumimoji="1" lang="en-US" altLang="zh-TW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983B45-0DF8-8541-8234-FFD7C80EA02E}"/>
              </a:ext>
            </a:extLst>
          </p:cNvPr>
          <p:cNvSpPr/>
          <p:nvPr/>
        </p:nvSpPr>
        <p:spPr>
          <a:xfrm>
            <a:off x="203037" y="3279433"/>
            <a:ext cx="42823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dirty="0">
                <a:hlinkClick r:id="rId4"/>
              </a:rPr>
              <a:t>https://www.anaconda.com/download</a:t>
            </a:r>
            <a:endParaRPr lang="zh-TW" altLang="en-US" sz="20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D15E2F5-E578-6443-8DA7-65D0D6B45E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D8F3126-A5C0-8643-A50A-5D4D0600E67D}"/>
              </a:ext>
            </a:extLst>
          </p:cNvPr>
          <p:cNvSpPr txBox="1"/>
          <p:nvPr/>
        </p:nvSpPr>
        <p:spPr>
          <a:xfrm>
            <a:off x="146512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D850AE6-7142-498C-AFA5-4A21C64117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238"/>
          <a:stretch/>
        </p:blipFill>
        <p:spPr>
          <a:xfrm>
            <a:off x="203200" y="3899338"/>
            <a:ext cx="5553999" cy="266578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104A3D4-4C2F-499A-8DD8-5F4D7A91FAD3}"/>
              </a:ext>
            </a:extLst>
          </p:cNvPr>
          <p:cNvSpPr/>
          <p:nvPr/>
        </p:nvSpPr>
        <p:spPr>
          <a:xfrm>
            <a:off x="283779" y="6224604"/>
            <a:ext cx="757370" cy="408819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CDD19B6-1306-4251-860E-2E56F47D40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0020" y="1568020"/>
            <a:ext cx="6134765" cy="466616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D71C28EE-80F2-4E1E-B104-4E64F1ABDB5D}"/>
              </a:ext>
            </a:extLst>
          </p:cNvPr>
          <p:cNvSpPr/>
          <p:nvPr/>
        </p:nvSpPr>
        <p:spPr>
          <a:xfrm>
            <a:off x="5872831" y="2888055"/>
            <a:ext cx="1596277" cy="156625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532288-3299-1D43-B7C9-59E6F957B5AA}"/>
              </a:ext>
            </a:extLst>
          </p:cNvPr>
          <p:cNvSpPr/>
          <p:nvPr/>
        </p:nvSpPr>
        <p:spPr>
          <a:xfrm>
            <a:off x="182880" y="2854992"/>
            <a:ext cx="1099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9DF53E5-3C9D-6845-BCC8-1698C9C4AFE7}"/>
              </a:ext>
            </a:extLst>
          </p:cNvPr>
          <p:cNvSpPr/>
          <p:nvPr/>
        </p:nvSpPr>
        <p:spPr>
          <a:xfrm>
            <a:off x="182879" y="5575787"/>
            <a:ext cx="1099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EE276CF-36A2-AB47-AA38-2FC711EC418D}"/>
              </a:ext>
            </a:extLst>
          </p:cNvPr>
          <p:cNvSpPr/>
          <p:nvPr/>
        </p:nvSpPr>
        <p:spPr>
          <a:xfrm>
            <a:off x="5757199" y="2316492"/>
            <a:ext cx="1099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6661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Loop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A983008B-E69D-BC4C-B5C0-0F5EE9562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4C26AE-CE51-5047-8EE0-8DB773302491}"/>
              </a:ext>
            </a:extLst>
          </p:cNvPr>
          <p:cNvSpPr txBox="1"/>
          <p:nvPr/>
        </p:nvSpPr>
        <p:spPr>
          <a:xfrm>
            <a:off x="82391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F4F7C3-09A1-7C48-A673-A7F98DA81F87}"/>
              </a:ext>
            </a:extLst>
          </p:cNvPr>
          <p:cNvSpPr/>
          <p:nvPr/>
        </p:nvSpPr>
        <p:spPr>
          <a:xfrm>
            <a:off x="48168" y="859473"/>
            <a:ext cx="404052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statement1</a:t>
            </a:r>
          </a:p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</a:p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TW" sz="3200" dirty="0"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statement2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C8B984D-C870-F543-BAF4-A6D8F360C4E7}"/>
              </a:ext>
            </a:extLst>
          </p:cNvPr>
          <p:cNvSpPr/>
          <p:nvPr/>
        </p:nvSpPr>
        <p:spPr>
          <a:xfrm>
            <a:off x="3403683" y="859473"/>
            <a:ext cx="43214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&gt; 0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TW" altLang="en-US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 -= 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TW" altLang="en-US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print(n)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else: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TW" altLang="en-US" sz="3200" dirty="0"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print('Loop done.')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4802381-C674-4534-841D-551A87704D58}"/>
              </a:ext>
            </a:extLst>
          </p:cNvPr>
          <p:cNvSpPr/>
          <p:nvPr/>
        </p:nvSpPr>
        <p:spPr>
          <a:xfrm>
            <a:off x="8841436" y="919573"/>
            <a:ext cx="718466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/>
          </a:p>
        </p:txBody>
      </p:sp>
      <p:cxnSp>
        <p:nvCxnSpPr>
          <p:cNvPr id="14" name="直線箭頭接點 88">
            <a:extLst>
              <a:ext uri="{FF2B5EF4-FFF2-40B4-BE49-F238E27FC236}">
                <a16:creationId xmlns:a16="http://schemas.microsoft.com/office/drawing/2014/main" id="{930CEAE7-04D4-468C-8E96-2167867812B7}"/>
              </a:ext>
            </a:extLst>
          </p:cNvPr>
          <p:cNvCxnSpPr>
            <a:cxnSpLocks/>
          </p:cNvCxnSpPr>
          <p:nvPr/>
        </p:nvCxnSpPr>
        <p:spPr>
          <a:xfrm>
            <a:off x="9248513" y="1288905"/>
            <a:ext cx="0" cy="2890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AAD51C7A-2190-4972-BB93-8B0076D1DBAA}"/>
              </a:ext>
            </a:extLst>
          </p:cNvPr>
          <p:cNvSpPr/>
          <p:nvPr/>
        </p:nvSpPr>
        <p:spPr>
          <a:xfrm>
            <a:off x="8534059" y="1583812"/>
            <a:ext cx="1231427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&gt; 0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8AB31D9-8AD5-438C-BA37-8EA6B20B0C27}"/>
              </a:ext>
            </a:extLst>
          </p:cNvPr>
          <p:cNvSpPr/>
          <p:nvPr/>
        </p:nvSpPr>
        <p:spPr>
          <a:xfrm>
            <a:off x="8857866" y="2290098"/>
            <a:ext cx="795411" cy="369332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-= 1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E26C64-0F31-4822-8300-AB0A0E1B9D3F}"/>
              </a:ext>
            </a:extLst>
          </p:cNvPr>
          <p:cNvSpPr/>
          <p:nvPr/>
        </p:nvSpPr>
        <p:spPr>
          <a:xfrm>
            <a:off x="8475740" y="3569222"/>
            <a:ext cx="1231427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&gt; 0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7EC8EA5-D208-45AA-B897-1BA233A098DF}"/>
              </a:ext>
            </a:extLst>
          </p:cNvPr>
          <p:cNvSpPr/>
          <p:nvPr/>
        </p:nvSpPr>
        <p:spPr>
          <a:xfrm>
            <a:off x="10362250" y="3568855"/>
            <a:ext cx="558166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E421112-5BBD-4A35-A25A-85C8587B1CC0}"/>
              </a:ext>
            </a:extLst>
          </p:cNvPr>
          <p:cNvSpPr/>
          <p:nvPr/>
        </p:nvSpPr>
        <p:spPr>
          <a:xfrm>
            <a:off x="8588560" y="5669896"/>
            <a:ext cx="1231427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&gt; 0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43F88AB-B6AF-4497-B78F-4BE524E540F7}"/>
              </a:ext>
            </a:extLst>
          </p:cNvPr>
          <p:cNvSpPr/>
          <p:nvPr/>
        </p:nvSpPr>
        <p:spPr>
          <a:xfrm>
            <a:off x="10486842" y="5626297"/>
            <a:ext cx="558166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231FB4F-2B8C-429D-AED5-9EACAED06885}"/>
              </a:ext>
            </a:extLst>
          </p:cNvPr>
          <p:cNvSpPr/>
          <p:nvPr/>
        </p:nvSpPr>
        <p:spPr>
          <a:xfrm>
            <a:off x="8802964" y="4318632"/>
            <a:ext cx="795411" cy="369332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-= 1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49636AB-558F-4F7B-9069-9FE6E6A33CE4}"/>
              </a:ext>
            </a:extLst>
          </p:cNvPr>
          <p:cNvSpPr/>
          <p:nvPr/>
        </p:nvSpPr>
        <p:spPr>
          <a:xfrm>
            <a:off x="9707167" y="2929660"/>
            <a:ext cx="1187907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= 1 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FE5F437-EDB0-48FE-A403-9578FB90E2F0}"/>
              </a:ext>
            </a:extLst>
          </p:cNvPr>
          <p:cNvSpPr/>
          <p:nvPr/>
        </p:nvSpPr>
        <p:spPr>
          <a:xfrm>
            <a:off x="9754265" y="6267873"/>
            <a:ext cx="1934632" cy="369332"/>
          </a:xfrm>
          <a:prstGeom prst="rect">
            <a:avLst/>
          </a:prstGeom>
          <a:solidFill>
            <a:srgbClr val="00FA00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print('Loop done.')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線箭頭接點 88">
            <a:extLst>
              <a:ext uri="{FF2B5EF4-FFF2-40B4-BE49-F238E27FC236}">
                <a16:creationId xmlns:a16="http://schemas.microsoft.com/office/drawing/2014/main" id="{7144FCAB-CE84-4D40-B3E9-3FBCFCA62FE3}"/>
              </a:ext>
            </a:extLst>
          </p:cNvPr>
          <p:cNvCxnSpPr>
            <a:cxnSpLocks/>
          </p:cNvCxnSpPr>
          <p:nvPr/>
        </p:nvCxnSpPr>
        <p:spPr>
          <a:xfrm>
            <a:off x="9248513" y="1947435"/>
            <a:ext cx="0" cy="3426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88">
            <a:extLst>
              <a:ext uri="{FF2B5EF4-FFF2-40B4-BE49-F238E27FC236}">
                <a16:creationId xmlns:a16="http://schemas.microsoft.com/office/drawing/2014/main" id="{5B645A14-4997-4151-A068-40F9D17D763F}"/>
              </a:ext>
            </a:extLst>
          </p:cNvPr>
          <p:cNvCxnSpPr>
            <a:cxnSpLocks/>
          </p:cNvCxnSpPr>
          <p:nvPr/>
        </p:nvCxnSpPr>
        <p:spPr>
          <a:xfrm>
            <a:off x="9216473" y="3298992"/>
            <a:ext cx="0" cy="2598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88">
            <a:extLst>
              <a:ext uri="{FF2B5EF4-FFF2-40B4-BE49-F238E27FC236}">
                <a16:creationId xmlns:a16="http://schemas.microsoft.com/office/drawing/2014/main" id="{FAF72835-C8B6-4A99-B435-27D35812B497}"/>
              </a:ext>
            </a:extLst>
          </p:cNvPr>
          <p:cNvCxnSpPr>
            <a:cxnSpLocks/>
          </p:cNvCxnSpPr>
          <p:nvPr/>
        </p:nvCxnSpPr>
        <p:spPr>
          <a:xfrm>
            <a:off x="9700006" y="3741347"/>
            <a:ext cx="66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88">
            <a:extLst>
              <a:ext uri="{FF2B5EF4-FFF2-40B4-BE49-F238E27FC236}">
                <a16:creationId xmlns:a16="http://schemas.microsoft.com/office/drawing/2014/main" id="{9DF5B6FD-D384-43DC-B571-D7CA5256D31B}"/>
              </a:ext>
            </a:extLst>
          </p:cNvPr>
          <p:cNvCxnSpPr>
            <a:cxnSpLocks/>
          </p:cNvCxnSpPr>
          <p:nvPr/>
        </p:nvCxnSpPr>
        <p:spPr>
          <a:xfrm>
            <a:off x="9200670" y="3938187"/>
            <a:ext cx="0" cy="3853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88">
            <a:extLst>
              <a:ext uri="{FF2B5EF4-FFF2-40B4-BE49-F238E27FC236}">
                <a16:creationId xmlns:a16="http://schemas.microsoft.com/office/drawing/2014/main" id="{6D136A21-CD32-4A40-A454-9D8991FF4EC4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9200670" y="5334575"/>
            <a:ext cx="0" cy="335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88">
            <a:extLst>
              <a:ext uri="{FF2B5EF4-FFF2-40B4-BE49-F238E27FC236}">
                <a16:creationId xmlns:a16="http://schemas.microsoft.com/office/drawing/2014/main" id="{E8BCB66C-7F8F-401E-A7A7-3FB77730CCBF}"/>
              </a:ext>
            </a:extLst>
          </p:cNvPr>
          <p:cNvCxnSpPr>
            <a:cxnSpLocks/>
          </p:cNvCxnSpPr>
          <p:nvPr/>
        </p:nvCxnSpPr>
        <p:spPr>
          <a:xfrm>
            <a:off x="9821358" y="5832528"/>
            <a:ext cx="6654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88">
            <a:extLst>
              <a:ext uri="{FF2B5EF4-FFF2-40B4-BE49-F238E27FC236}">
                <a16:creationId xmlns:a16="http://schemas.microsoft.com/office/drawing/2014/main" id="{FA46838F-A430-4993-8EA4-EC122A851BDC}"/>
              </a:ext>
            </a:extLst>
          </p:cNvPr>
          <p:cNvCxnSpPr>
            <a:cxnSpLocks/>
          </p:cNvCxnSpPr>
          <p:nvPr/>
        </p:nvCxnSpPr>
        <p:spPr>
          <a:xfrm>
            <a:off x="10760053" y="5995629"/>
            <a:ext cx="0" cy="2731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88">
            <a:extLst>
              <a:ext uri="{FF2B5EF4-FFF2-40B4-BE49-F238E27FC236}">
                <a16:creationId xmlns:a16="http://schemas.microsoft.com/office/drawing/2014/main" id="{D584B6B9-35BE-4FE1-9862-9037C3059A4A}"/>
              </a:ext>
            </a:extLst>
          </p:cNvPr>
          <p:cNvCxnSpPr>
            <a:cxnSpLocks/>
          </p:cNvCxnSpPr>
          <p:nvPr/>
        </p:nvCxnSpPr>
        <p:spPr>
          <a:xfrm>
            <a:off x="9216906" y="2659430"/>
            <a:ext cx="0" cy="2731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0DC4001B-7D96-4280-A0B9-BB0BCC0FE993}"/>
              </a:ext>
            </a:extLst>
          </p:cNvPr>
          <p:cNvSpPr/>
          <p:nvPr/>
        </p:nvSpPr>
        <p:spPr>
          <a:xfrm>
            <a:off x="8817180" y="2929660"/>
            <a:ext cx="889987" cy="369332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5158C2D-58D2-4D9B-A87F-83F8296E2422}"/>
              </a:ext>
            </a:extLst>
          </p:cNvPr>
          <p:cNvSpPr/>
          <p:nvPr/>
        </p:nvSpPr>
        <p:spPr>
          <a:xfrm>
            <a:off x="9641456" y="4958505"/>
            <a:ext cx="1187907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= 0 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箭頭接點 88">
            <a:extLst>
              <a:ext uri="{FF2B5EF4-FFF2-40B4-BE49-F238E27FC236}">
                <a16:creationId xmlns:a16="http://schemas.microsoft.com/office/drawing/2014/main" id="{622175CA-49CA-48B4-872A-D161BD723FB6}"/>
              </a:ext>
            </a:extLst>
          </p:cNvPr>
          <p:cNvCxnSpPr>
            <a:cxnSpLocks/>
          </p:cNvCxnSpPr>
          <p:nvPr/>
        </p:nvCxnSpPr>
        <p:spPr>
          <a:xfrm>
            <a:off x="9190526" y="4695013"/>
            <a:ext cx="0" cy="2731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20916A8C-7AE0-48B0-89BB-9562D0A1B545}"/>
              </a:ext>
            </a:extLst>
          </p:cNvPr>
          <p:cNvSpPr/>
          <p:nvPr/>
        </p:nvSpPr>
        <p:spPr>
          <a:xfrm>
            <a:off x="8755676" y="4965243"/>
            <a:ext cx="889987" cy="369332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D56619F-7F05-3246-8E15-79BB1B1AE2AE}"/>
              </a:ext>
            </a:extLst>
          </p:cNvPr>
          <p:cNvSpPr/>
          <p:nvPr/>
        </p:nvSpPr>
        <p:spPr>
          <a:xfrm>
            <a:off x="9674507" y="340604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zh-TW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38F220F-68C9-DF48-92FF-2CE01D964F6C}"/>
              </a:ext>
            </a:extLst>
          </p:cNvPr>
          <p:cNvSpPr/>
          <p:nvPr/>
        </p:nvSpPr>
        <p:spPr>
          <a:xfrm>
            <a:off x="8603933" y="3903292"/>
            <a:ext cx="61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5551DEB-ACB7-5143-9311-A0DF8E9E2F7D}"/>
              </a:ext>
            </a:extLst>
          </p:cNvPr>
          <p:cNvSpPr/>
          <p:nvPr/>
        </p:nvSpPr>
        <p:spPr>
          <a:xfrm>
            <a:off x="9773886" y="5488264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zh-TW" altLang="en-US" dirty="0"/>
          </a:p>
        </p:txBody>
      </p:sp>
      <p:cxnSp>
        <p:nvCxnSpPr>
          <p:cNvPr id="50" name="直線箭頭接點 88">
            <a:extLst>
              <a:ext uri="{FF2B5EF4-FFF2-40B4-BE49-F238E27FC236}">
                <a16:creationId xmlns:a16="http://schemas.microsoft.com/office/drawing/2014/main" id="{8AF24267-8A08-6E47-9EDB-644B08173D27}"/>
              </a:ext>
            </a:extLst>
          </p:cNvPr>
          <p:cNvCxnSpPr>
            <a:cxnSpLocks/>
          </p:cNvCxnSpPr>
          <p:nvPr/>
        </p:nvCxnSpPr>
        <p:spPr>
          <a:xfrm>
            <a:off x="9200670" y="6040792"/>
            <a:ext cx="0" cy="4341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EAD7344-ED2A-6548-B11F-C716135B68D9}"/>
              </a:ext>
            </a:extLst>
          </p:cNvPr>
          <p:cNvSpPr/>
          <p:nvPr/>
        </p:nvSpPr>
        <p:spPr>
          <a:xfrm>
            <a:off x="8603933" y="5997670"/>
            <a:ext cx="61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DB0E2DE-8D3F-6F49-B8E7-B16FA2D25C71}"/>
              </a:ext>
            </a:extLst>
          </p:cNvPr>
          <p:cNvSpPr/>
          <p:nvPr/>
        </p:nvSpPr>
        <p:spPr>
          <a:xfrm>
            <a:off x="8610305" y="1907239"/>
            <a:ext cx="61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C3F0E75-F0E4-8542-ACDF-6301734ED4B3}"/>
              </a:ext>
            </a:extLst>
          </p:cNvPr>
          <p:cNvSpPr/>
          <p:nvPr/>
        </p:nvSpPr>
        <p:spPr>
          <a:xfrm>
            <a:off x="10415137" y="1592966"/>
            <a:ext cx="558166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線箭頭接點 88">
            <a:extLst>
              <a:ext uri="{FF2B5EF4-FFF2-40B4-BE49-F238E27FC236}">
                <a16:creationId xmlns:a16="http://schemas.microsoft.com/office/drawing/2014/main" id="{805C1352-0F0A-8141-A27D-FDC920D2EBB8}"/>
              </a:ext>
            </a:extLst>
          </p:cNvPr>
          <p:cNvCxnSpPr>
            <a:cxnSpLocks/>
          </p:cNvCxnSpPr>
          <p:nvPr/>
        </p:nvCxnSpPr>
        <p:spPr>
          <a:xfrm>
            <a:off x="9752893" y="1765458"/>
            <a:ext cx="6622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5993F33E-6594-A54E-992B-6AE44A2F68AA}"/>
              </a:ext>
            </a:extLst>
          </p:cNvPr>
          <p:cNvSpPr/>
          <p:nvPr/>
        </p:nvSpPr>
        <p:spPr>
          <a:xfrm>
            <a:off x="9727394" y="1430159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846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8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/>
      <p:bldP spid="19" grpId="0" animBg="1"/>
      <p:bldP spid="44" grpId="0" animBg="1"/>
      <p:bldP spid="45" grpId="0"/>
      <p:bldP spid="47" grpId="0" animBg="1"/>
      <p:bldP spid="36" grpId="0"/>
      <p:bldP spid="48" grpId="0"/>
      <p:bldP spid="49" grpId="0"/>
      <p:bldP spid="51" grpId="0"/>
      <p:bldP spid="55" grpId="0"/>
      <p:bldP spid="56" grpId="0" animBg="1"/>
      <p:bldP spid="58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Infinite Loops</a:t>
            </a: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A983008B-E69D-BC4C-B5C0-0F5EE9562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4C26AE-CE51-5047-8EE0-8DB773302491}"/>
              </a:ext>
            </a:extLst>
          </p:cNvPr>
          <p:cNvSpPr txBox="1"/>
          <p:nvPr/>
        </p:nvSpPr>
        <p:spPr>
          <a:xfrm>
            <a:off x="89477" y="345440"/>
            <a:ext cx="555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F4F7C3-09A1-7C48-A673-A7F98DA81F87}"/>
              </a:ext>
            </a:extLst>
          </p:cNvPr>
          <p:cNvSpPr/>
          <p:nvPr/>
        </p:nvSpPr>
        <p:spPr>
          <a:xfrm>
            <a:off x="132080" y="847851"/>
            <a:ext cx="380195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statement1</a:t>
            </a:r>
          </a:p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" altLang="zh-TW" sz="3200" dirty="0"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statement2</a:t>
            </a:r>
          </a:p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" altLang="zh-TW" sz="3200" b="1" dirty="0">
                <a:solidFill>
                  <a:srgbClr val="FF000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endParaRPr lang="en" altLang="zh-TW" sz="3200" dirty="0">
              <a:solidFill>
                <a:srgbClr val="FF0000"/>
              </a:solidFill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BFB810-CEDE-C843-A74F-AEBE71A53AB1}"/>
              </a:ext>
            </a:extLst>
          </p:cNvPr>
          <p:cNvSpPr/>
          <p:nvPr/>
        </p:nvSpPr>
        <p:spPr>
          <a:xfrm>
            <a:off x="4067659" y="811186"/>
            <a:ext cx="43123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TW" altLang="en-US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 -= 1 </a:t>
            </a:r>
            <a:endParaRPr lang="en-US" altLang="zh-TW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TW" altLang="en-US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print(n)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&lt; 0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        </a:t>
            </a:r>
            <a:r>
              <a:rPr lang="en-US" altLang="zh-TW" sz="3200" dirty="0">
                <a:solidFill>
                  <a:srgbClr val="FF0000"/>
                </a:solidFill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endParaRPr lang="zh-TW" altLang="en-US" sz="3200" dirty="0">
              <a:solidFill>
                <a:srgbClr val="FF0000"/>
              </a:solidFill>
              <a:highlight>
                <a:srgbClr val="00FA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C38009E-F994-40C8-809E-0CEE765B2BAD}"/>
              </a:ext>
            </a:extLst>
          </p:cNvPr>
          <p:cNvSpPr/>
          <p:nvPr/>
        </p:nvSpPr>
        <p:spPr>
          <a:xfrm>
            <a:off x="8242679" y="889180"/>
            <a:ext cx="718466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4F5515F-6C3F-4695-99AF-CE565AE3D4B1}"/>
              </a:ext>
            </a:extLst>
          </p:cNvPr>
          <p:cNvSpPr/>
          <p:nvPr/>
        </p:nvSpPr>
        <p:spPr>
          <a:xfrm>
            <a:off x="8012391" y="1432193"/>
            <a:ext cx="117904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02871DC-08F3-4B43-85E0-78D1BE0AD4A4}"/>
              </a:ext>
            </a:extLst>
          </p:cNvPr>
          <p:cNvSpPr/>
          <p:nvPr/>
        </p:nvSpPr>
        <p:spPr>
          <a:xfrm>
            <a:off x="8235873" y="2094411"/>
            <a:ext cx="795411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-= 1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3491E7A-5FFB-4474-8D44-C1BC66EA02A3}"/>
              </a:ext>
            </a:extLst>
          </p:cNvPr>
          <p:cNvSpPr/>
          <p:nvPr/>
        </p:nvSpPr>
        <p:spPr>
          <a:xfrm>
            <a:off x="8170659" y="3217730"/>
            <a:ext cx="889987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&lt; 0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0803541-D3CF-4DB5-8374-4095DF9BF465}"/>
              </a:ext>
            </a:extLst>
          </p:cNvPr>
          <p:cNvSpPr/>
          <p:nvPr/>
        </p:nvSpPr>
        <p:spPr>
          <a:xfrm>
            <a:off x="9072077" y="2655065"/>
            <a:ext cx="1187907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= 0 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BA5669D-5647-4C5D-B4B7-32A20CBFC3FB}"/>
              </a:ext>
            </a:extLst>
          </p:cNvPr>
          <p:cNvSpPr/>
          <p:nvPr/>
        </p:nvSpPr>
        <p:spPr>
          <a:xfrm>
            <a:off x="9720709" y="5967419"/>
            <a:ext cx="697627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線箭頭接點 88">
            <a:extLst>
              <a:ext uri="{FF2B5EF4-FFF2-40B4-BE49-F238E27FC236}">
                <a16:creationId xmlns:a16="http://schemas.microsoft.com/office/drawing/2014/main" id="{7C9E158C-679A-4F9A-A12C-F889D393947E}"/>
              </a:ext>
            </a:extLst>
          </p:cNvPr>
          <p:cNvCxnSpPr>
            <a:cxnSpLocks/>
          </p:cNvCxnSpPr>
          <p:nvPr/>
        </p:nvCxnSpPr>
        <p:spPr>
          <a:xfrm>
            <a:off x="8626207" y="1795749"/>
            <a:ext cx="0" cy="2974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88">
            <a:extLst>
              <a:ext uri="{FF2B5EF4-FFF2-40B4-BE49-F238E27FC236}">
                <a16:creationId xmlns:a16="http://schemas.microsoft.com/office/drawing/2014/main" id="{56D1C573-D4A9-47DC-87B9-93E40EDD48C0}"/>
              </a:ext>
            </a:extLst>
          </p:cNvPr>
          <p:cNvCxnSpPr>
            <a:cxnSpLocks/>
          </p:cNvCxnSpPr>
          <p:nvPr/>
        </p:nvCxnSpPr>
        <p:spPr>
          <a:xfrm>
            <a:off x="8635706" y="2463743"/>
            <a:ext cx="1518" cy="1913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B57714F7-A805-41FD-A593-16F8ABBFDA75}"/>
              </a:ext>
            </a:extLst>
          </p:cNvPr>
          <p:cNvSpPr/>
          <p:nvPr/>
        </p:nvSpPr>
        <p:spPr>
          <a:xfrm>
            <a:off x="8182090" y="2655065"/>
            <a:ext cx="889987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線箭頭接點 88">
            <a:extLst>
              <a:ext uri="{FF2B5EF4-FFF2-40B4-BE49-F238E27FC236}">
                <a16:creationId xmlns:a16="http://schemas.microsoft.com/office/drawing/2014/main" id="{B91A28FD-B164-4683-ADE0-39B0D1078A6D}"/>
              </a:ext>
            </a:extLst>
          </p:cNvPr>
          <p:cNvCxnSpPr>
            <a:cxnSpLocks/>
          </p:cNvCxnSpPr>
          <p:nvPr/>
        </p:nvCxnSpPr>
        <p:spPr>
          <a:xfrm>
            <a:off x="8644796" y="3024397"/>
            <a:ext cx="3445" cy="181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88">
            <a:extLst>
              <a:ext uri="{FF2B5EF4-FFF2-40B4-BE49-F238E27FC236}">
                <a16:creationId xmlns:a16="http://schemas.microsoft.com/office/drawing/2014/main" id="{CFA60310-F788-41EF-9F25-C544D04BA2C8}"/>
              </a:ext>
            </a:extLst>
          </p:cNvPr>
          <p:cNvCxnSpPr>
            <a:cxnSpLocks/>
          </p:cNvCxnSpPr>
          <p:nvPr/>
        </p:nvCxnSpPr>
        <p:spPr>
          <a:xfrm flipH="1">
            <a:off x="8681292" y="3587061"/>
            <a:ext cx="952" cy="3569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150E5BA0-1472-41B5-AB91-8E033C54F197}"/>
              </a:ext>
            </a:extLst>
          </p:cNvPr>
          <p:cNvSpPr/>
          <p:nvPr/>
        </p:nvSpPr>
        <p:spPr>
          <a:xfrm>
            <a:off x="8026131" y="3958584"/>
            <a:ext cx="117904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A7EB42B-519C-4C46-BC50-7B0213CA094A}"/>
              </a:ext>
            </a:extLst>
          </p:cNvPr>
          <p:cNvSpPr/>
          <p:nvPr/>
        </p:nvSpPr>
        <p:spPr>
          <a:xfrm>
            <a:off x="8281820" y="4673449"/>
            <a:ext cx="795411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-= 1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ADE8B90-288D-47D6-B470-324339990A30}"/>
              </a:ext>
            </a:extLst>
          </p:cNvPr>
          <p:cNvSpPr/>
          <p:nvPr/>
        </p:nvSpPr>
        <p:spPr>
          <a:xfrm>
            <a:off x="8236430" y="5967419"/>
            <a:ext cx="85953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&lt; 0</a:t>
            </a:r>
          </a:p>
        </p:txBody>
      </p:sp>
      <p:cxnSp>
        <p:nvCxnSpPr>
          <p:cNvPr id="64" name="直線箭頭接點 88">
            <a:extLst>
              <a:ext uri="{FF2B5EF4-FFF2-40B4-BE49-F238E27FC236}">
                <a16:creationId xmlns:a16="http://schemas.microsoft.com/office/drawing/2014/main" id="{27B2DD6F-4E20-4FB6-A009-063432A15F86}"/>
              </a:ext>
            </a:extLst>
          </p:cNvPr>
          <p:cNvCxnSpPr>
            <a:cxnSpLocks/>
          </p:cNvCxnSpPr>
          <p:nvPr/>
        </p:nvCxnSpPr>
        <p:spPr>
          <a:xfrm>
            <a:off x="8681292" y="4318612"/>
            <a:ext cx="1" cy="3635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88">
            <a:extLst>
              <a:ext uri="{FF2B5EF4-FFF2-40B4-BE49-F238E27FC236}">
                <a16:creationId xmlns:a16="http://schemas.microsoft.com/office/drawing/2014/main" id="{20BE179F-28FD-4EB2-B817-008DAA851A77}"/>
              </a:ext>
            </a:extLst>
          </p:cNvPr>
          <p:cNvCxnSpPr>
            <a:cxnSpLocks/>
          </p:cNvCxnSpPr>
          <p:nvPr/>
        </p:nvCxnSpPr>
        <p:spPr>
          <a:xfrm>
            <a:off x="8684370" y="5042781"/>
            <a:ext cx="0" cy="2731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9967C35-579B-4CC3-9E72-A1D9379BBE93}"/>
              </a:ext>
            </a:extLst>
          </p:cNvPr>
          <p:cNvSpPr/>
          <p:nvPr/>
        </p:nvSpPr>
        <p:spPr>
          <a:xfrm>
            <a:off x="8215556" y="5313011"/>
            <a:ext cx="889987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直線箭頭接點 88">
            <a:extLst>
              <a:ext uri="{FF2B5EF4-FFF2-40B4-BE49-F238E27FC236}">
                <a16:creationId xmlns:a16="http://schemas.microsoft.com/office/drawing/2014/main" id="{976CA4AE-02FC-47AC-9987-66A9FCFBF351}"/>
              </a:ext>
            </a:extLst>
          </p:cNvPr>
          <p:cNvCxnSpPr>
            <a:cxnSpLocks/>
          </p:cNvCxnSpPr>
          <p:nvPr/>
        </p:nvCxnSpPr>
        <p:spPr>
          <a:xfrm>
            <a:off x="8683937" y="5682343"/>
            <a:ext cx="0" cy="2731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E097FA13-2C0C-4CB3-B34C-E2273032935E}"/>
              </a:ext>
            </a:extLst>
          </p:cNvPr>
          <p:cNvSpPr/>
          <p:nvPr/>
        </p:nvSpPr>
        <p:spPr>
          <a:xfrm>
            <a:off x="8012391" y="359725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zh-TW" altLang="en-US" dirty="0"/>
          </a:p>
        </p:txBody>
      </p:sp>
      <p:cxnSp>
        <p:nvCxnSpPr>
          <p:cNvPr id="68" name="直線箭頭接點 88">
            <a:extLst>
              <a:ext uri="{FF2B5EF4-FFF2-40B4-BE49-F238E27FC236}">
                <a16:creationId xmlns:a16="http://schemas.microsoft.com/office/drawing/2014/main" id="{9C4B1C5C-EE69-4D9C-864B-BBF2FC69DD76}"/>
              </a:ext>
            </a:extLst>
          </p:cNvPr>
          <p:cNvCxnSpPr>
            <a:cxnSpLocks/>
          </p:cNvCxnSpPr>
          <p:nvPr/>
        </p:nvCxnSpPr>
        <p:spPr>
          <a:xfrm>
            <a:off x="9060646" y="3396294"/>
            <a:ext cx="6053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DA63371C-C760-42B5-893E-80FA5AE81673}"/>
              </a:ext>
            </a:extLst>
          </p:cNvPr>
          <p:cNvSpPr/>
          <p:nvPr/>
        </p:nvSpPr>
        <p:spPr>
          <a:xfrm>
            <a:off x="9647444" y="3201135"/>
            <a:ext cx="61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dirty="0"/>
          </a:p>
        </p:txBody>
      </p:sp>
      <p:cxnSp>
        <p:nvCxnSpPr>
          <p:cNvPr id="70" name="直線箭頭接點 88">
            <a:extLst>
              <a:ext uri="{FF2B5EF4-FFF2-40B4-BE49-F238E27FC236}">
                <a16:creationId xmlns:a16="http://schemas.microsoft.com/office/drawing/2014/main" id="{E8938331-8C5A-4BBF-BEB6-39056EE1D294}"/>
              </a:ext>
            </a:extLst>
          </p:cNvPr>
          <p:cNvCxnSpPr>
            <a:cxnSpLocks/>
          </p:cNvCxnSpPr>
          <p:nvPr/>
        </p:nvCxnSpPr>
        <p:spPr>
          <a:xfrm>
            <a:off x="9102708" y="6150195"/>
            <a:ext cx="6180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06E6D137-452A-411A-B394-C50FCF87BCD5}"/>
              </a:ext>
            </a:extLst>
          </p:cNvPr>
          <p:cNvSpPr/>
          <p:nvPr/>
        </p:nvSpPr>
        <p:spPr>
          <a:xfrm>
            <a:off x="9053490" y="5818896"/>
            <a:ext cx="61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dirty="0"/>
          </a:p>
        </p:txBody>
      </p:sp>
      <p:cxnSp>
        <p:nvCxnSpPr>
          <p:cNvPr id="74" name="直線箭頭接點 88">
            <a:extLst>
              <a:ext uri="{FF2B5EF4-FFF2-40B4-BE49-F238E27FC236}">
                <a16:creationId xmlns:a16="http://schemas.microsoft.com/office/drawing/2014/main" id="{914337D1-BAAF-4E1B-8716-F8E56ADCC2D5}"/>
              </a:ext>
            </a:extLst>
          </p:cNvPr>
          <p:cNvCxnSpPr>
            <a:cxnSpLocks/>
          </p:cNvCxnSpPr>
          <p:nvPr/>
        </p:nvCxnSpPr>
        <p:spPr>
          <a:xfrm>
            <a:off x="8682243" y="6336794"/>
            <a:ext cx="0" cy="4344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64E5E8FE-EF05-4F38-BB80-B16498C1F3B4}"/>
              </a:ext>
            </a:extLst>
          </p:cNvPr>
          <p:cNvSpPr/>
          <p:nvPr/>
        </p:nvSpPr>
        <p:spPr>
          <a:xfrm>
            <a:off x="8034121" y="6321905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zh-TW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96FAC32B-2FAB-4A8D-97A1-89036197E69A}"/>
              </a:ext>
            </a:extLst>
          </p:cNvPr>
          <p:cNvSpPr/>
          <p:nvPr/>
        </p:nvSpPr>
        <p:spPr>
          <a:xfrm>
            <a:off x="9105542" y="5302616"/>
            <a:ext cx="1230334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= -1 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直線箭頭接點 88">
            <a:extLst>
              <a:ext uri="{FF2B5EF4-FFF2-40B4-BE49-F238E27FC236}">
                <a16:creationId xmlns:a16="http://schemas.microsoft.com/office/drawing/2014/main" id="{9F673B38-CE28-4A89-87CC-C79C8FC2FD81}"/>
              </a:ext>
            </a:extLst>
          </p:cNvPr>
          <p:cNvCxnSpPr>
            <a:cxnSpLocks/>
          </p:cNvCxnSpPr>
          <p:nvPr/>
        </p:nvCxnSpPr>
        <p:spPr>
          <a:xfrm>
            <a:off x="8633580" y="1262205"/>
            <a:ext cx="3644" cy="1699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9D547D6A-96A5-2F48-B36D-D9B673556FC2}"/>
              </a:ext>
            </a:extLst>
          </p:cNvPr>
          <p:cNvSpPr/>
          <p:nvPr/>
        </p:nvSpPr>
        <p:spPr>
          <a:xfrm>
            <a:off x="8022867" y="1753226"/>
            <a:ext cx="61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dirty="0"/>
          </a:p>
        </p:txBody>
      </p:sp>
      <p:cxnSp>
        <p:nvCxnSpPr>
          <p:cNvPr id="41" name="直線箭頭接點 88">
            <a:extLst>
              <a:ext uri="{FF2B5EF4-FFF2-40B4-BE49-F238E27FC236}">
                <a16:creationId xmlns:a16="http://schemas.microsoft.com/office/drawing/2014/main" id="{3EA40247-3720-6145-8467-D983CA7BDEA4}"/>
              </a:ext>
            </a:extLst>
          </p:cNvPr>
          <p:cNvCxnSpPr>
            <a:cxnSpLocks/>
          </p:cNvCxnSpPr>
          <p:nvPr/>
        </p:nvCxnSpPr>
        <p:spPr>
          <a:xfrm>
            <a:off x="9191432" y="1616859"/>
            <a:ext cx="6053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0E3902B4-3CFD-FC41-978D-379B40957A94}"/>
              </a:ext>
            </a:extLst>
          </p:cNvPr>
          <p:cNvSpPr/>
          <p:nvPr/>
        </p:nvSpPr>
        <p:spPr>
          <a:xfrm>
            <a:off x="9750586" y="1432193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zh-TW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030D74A-30AF-7747-93A6-AC81CCDAEDCB}"/>
              </a:ext>
            </a:extLst>
          </p:cNvPr>
          <p:cNvSpPr/>
          <p:nvPr/>
        </p:nvSpPr>
        <p:spPr>
          <a:xfrm>
            <a:off x="9754646" y="3967749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zh-TW" altLang="en-US" dirty="0"/>
          </a:p>
        </p:txBody>
      </p:sp>
      <p:cxnSp>
        <p:nvCxnSpPr>
          <p:cNvPr id="47" name="直線箭頭接點 88">
            <a:extLst>
              <a:ext uri="{FF2B5EF4-FFF2-40B4-BE49-F238E27FC236}">
                <a16:creationId xmlns:a16="http://schemas.microsoft.com/office/drawing/2014/main" id="{7ADD9596-C52D-4F41-8E78-6801D79F4EFA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9205172" y="4152415"/>
            <a:ext cx="5494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D808F9CF-7CD5-8744-8A52-607C7479AE77}"/>
              </a:ext>
            </a:extLst>
          </p:cNvPr>
          <p:cNvSpPr/>
          <p:nvPr/>
        </p:nvSpPr>
        <p:spPr>
          <a:xfrm>
            <a:off x="8073753" y="4282188"/>
            <a:ext cx="61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332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 animBg="1"/>
      <p:bldP spid="37" grpId="0" animBg="1"/>
      <p:bldP spid="38" grpId="0" animBg="1"/>
      <p:bldP spid="43" grpId="0"/>
      <p:bldP spid="44" grpId="0" animBg="1"/>
      <p:bldP spid="53" grpId="0" animBg="1"/>
      <p:bldP spid="59" grpId="0" animBg="1"/>
      <p:bldP spid="60" grpId="0" animBg="1"/>
      <p:bldP spid="61" grpId="0" animBg="1"/>
      <p:bldP spid="66" grpId="0" animBg="1"/>
      <p:bldP spid="2" grpId="0"/>
      <p:bldP spid="69" grpId="0"/>
      <p:bldP spid="71" grpId="0"/>
      <p:bldP spid="75" grpId="0"/>
      <p:bldP spid="76" grpId="0"/>
      <p:bldP spid="39" grpId="0"/>
      <p:bldP spid="42" grpId="0"/>
      <p:bldP spid="46" grpId="0"/>
      <p:bldP spid="48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 While Loops</a:t>
            </a: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A983008B-E69D-BC4C-B5C0-0F5EE9562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4C26AE-CE51-5047-8EE0-8DB773302491}"/>
              </a:ext>
            </a:extLst>
          </p:cNvPr>
          <p:cNvSpPr txBox="1"/>
          <p:nvPr/>
        </p:nvSpPr>
        <p:spPr>
          <a:xfrm>
            <a:off x="82391" y="345440"/>
            <a:ext cx="541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F4F7C3-09A1-7C48-A673-A7F98DA81F87}"/>
              </a:ext>
            </a:extLst>
          </p:cNvPr>
          <p:cNvSpPr/>
          <p:nvPr/>
        </p:nvSpPr>
        <p:spPr>
          <a:xfrm>
            <a:off x="132079" y="1257108"/>
            <a:ext cx="448196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 1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ndented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statement1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while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 2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kumimoji="1"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1"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ndented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statement2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63825FC-DF7E-784C-BC38-AC9B33C410FD}"/>
              </a:ext>
            </a:extLst>
          </p:cNvPr>
          <p:cNvSpPr/>
          <p:nvPr/>
        </p:nvSpPr>
        <p:spPr>
          <a:xfrm>
            <a:off x="4614040" y="1257108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[1, 2]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len(a)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print('outer:', a</a:t>
            </a:r>
            <a:r>
              <a:rPr lang="zh-TW" altLang="en-US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.pop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(0))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b = [3, 4]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len(b)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print('inner:', b</a:t>
            </a:r>
            <a:r>
              <a:rPr lang="zh-TW" altLang="en-US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.pop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(0))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CF3F944-39CA-2D40-B500-3EB3D749F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4352" y="1630935"/>
            <a:ext cx="1563445" cy="255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046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TW" altLang="en-US" sz="4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13400F9-CCA7-A94D-8817-6D3388BB70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3A1CD71-1D6A-4B5B-9CEA-EBE36E7553B4}"/>
              </a:ext>
            </a:extLst>
          </p:cNvPr>
          <p:cNvSpPr/>
          <p:nvPr/>
        </p:nvSpPr>
        <p:spPr>
          <a:xfrm>
            <a:off x="352653" y="972044"/>
            <a:ext cx="8380800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animals = ['cat', 'dog', 'monkey']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animal in animals: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print(animal)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F123F5E-E8BD-42B1-A7E0-15C13DFF0A25}"/>
              </a:ext>
            </a:extLst>
          </p:cNvPr>
          <p:cNvSpPr/>
          <p:nvPr/>
        </p:nvSpPr>
        <p:spPr>
          <a:xfrm>
            <a:off x="360001" y="2591461"/>
            <a:ext cx="4333298" cy="206210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"Hey Jude":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"u":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break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C1420D0-68DA-47B2-8163-7E1762A6776C}"/>
              </a:ext>
            </a:extLst>
          </p:cNvPr>
          <p:cNvSpPr/>
          <p:nvPr/>
        </p:nvSpPr>
        <p:spPr>
          <a:xfrm>
            <a:off x="352653" y="4690444"/>
            <a:ext cx="4333298" cy="206210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"Hey Jude":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"u":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continue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238C9F-DC86-4FD6-B2EF-BD9D1C4236C8}"/>
              </a:ext>
            </a:extLst>
          </p:cNvPr>
          <p:cNvSpPr/>
          <p:nvPr/>
        </p:nvSpPr>
        <p:spPr>
          <a:xfrm>
            <a:off x="5334000" y="2579357"/>
            <a:ext cx="6096000" cy="40318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sequences = [0, 1, 2, 3, 4, 5]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1: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print(sequences[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end = " ")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+ 1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(sequences):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print("No elements left.")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break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89EBDEC-0E56-4740-BCF2-54FB76E94D15}"/>
              </a:ext>
            </a:extLst>
          </p:cNvPr>
          <p:cNvSpPr txBox="1"/>
          <p:nvPr/>
        </p:nvSpPr>
        <p:spPr>
          <a:xfrm>
            <a:off x="75306" y="345440"/>
            <a:ext cx="555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53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Navigator (anaconda3)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26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8B5ABC-2ED6-4FA7-B6E5-0BAFCD914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17"/>
          <a:stretch/>
        </p:blipFill>
        <p:spPr>
          <a:xfrm>
            <a:off x="2026227" y="1017876"/>
            <a:ext cx="3086100" cy="564136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A75B493-E705-3D45-87F3-F14B9C7486AA}"/>
              </a:ext>
            </a:extLst>
          </p:cNvPr>
          <p:cNvSpPr/>
          <p:nvPr/>
        </p:nvSpPr>
        <p:spPr>
          <a:xfrm>
            <a:off x="2566261" y="4028087"/>
            <a:ext cx="1676836" cy="325383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4241618-E13D-4E3E-8382-E8F05D559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435" y="1017875"/>
            <a:ext cx="3076575" cy="564136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34AA186-240A-4E4A-A6A9-3C7C2DFA4A35}"/>
              </a:ext>
            </a:extLst>
          </p:cNvPr>
          <p:cNvSpPr/>
          <p:nvPr/>
        </p:nvSpPr>
        <p:spPr>
          <a:xfrm>
            <a:off x="6789163" y="1017875"/>
            <a:ext cx="3099847" cy="5653938"/>
          </a:xfrm>
          <a:prstGeom prst="rect">
            <a:avLst/>
          </a:prstGeom>
          <a:noFill/>
          <a:ln w="635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52E927E-98D8-A345-A026-2E19EC88AE9F}"/>
              </a:ext>
            </a:extLst>
          </p:cNvPr>
          <p:cNvSpPr/>
          <p:nvPr/>
        </p:nvSpPr>
        <p:spPr>
          <a:xfrm>
            <a:off x="7460118" y="3804769"/>
            <a:ext cx="2428892" cy="30857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582F9F8-9A48-4B19-B6A6-4254B97A3E12}"/>
              </a:ext>
            </a:extLst>
          </p:cNvPr>
          <p:cNvSpPr txBox="1"/>
          <p:nvPr/>
        </p:nvSpPr>
        <p:spPr>
          <a:xfrm>
            <a:off x="484591" y="3402707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1.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8518E2-1E62-4B62-8737-CEB80D108DC2}"/>
              </a:ext>
            </a:extLst>
          </p:cNvPr>
          <p:cNvSpPr txBox="1"/>
          <p:nvPr/>
        </p:nvSpPr>
        <p:spPr>
          <a:xfrm>
            <a:off x="10047482" y="3635888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2.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095844D5-5B8E-1747-AFE7-0664BB139E4D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243097" y="3959054"/>
            <a:ext cx="3156758" cy="231725"/>
          </a:xfrm>
          <a:prstGeom prst="straightConnector1">
            <a:avLst/>
          </a:prstGeom>
          <a:ln w="635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860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JupyterLab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53C8DAEC-1D51-420F-8B56-14C84D5DF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13" y="808522"/>
            <a:ext cx="11072975" cy="604947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A75B493-E705-3D45-87F3-F14B9C7486AA}"/>
              </a:ext>
            </a:extLst>
          </p:cNvPr>
          <p:cNvSpPr/>
          <p:nvPr/>
        </p:nvSpPr>
        <p:spPr>
          <a:xfrm>
            <a:off x="3380073" y="1886710"/>
            <a:ext cx="1482872" cy="1673908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2051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49ACB2D-55A9-486F-BD8C-4AFD8839D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8656"/>
            <a:ext cx="12192000" cy="605934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92805C2-5230-4591-87AE-87EDD382EEF4}"/>
              </a:ext>
            </a:extLst>
          </p:cNvPr>
          <p:cNvSpPr/>
          <p:nvPr/>
        </p:nvSpPr>
        <p:spPr>
          <a:xfrm>
            <a:off x="8860072" y="1174468"/>
            <a:ext cx="3280346" cy="372978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980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JupyterLab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CA37258-88FF-4627-AEAE-D82009CB2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8522"/>
            <a:ext cx="12192000" cy="604947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92805C2-5230-4591-87AE-87EDD382EEF4}"/>
              </a:ext>
            </a:extLst>
          </p:cNvPr>
          <p:cNvSpPr/>
          <p:nvPr/>
        </p:nvSpPr>
        <p:spPr>
          <a:xfrm>
            <a:off x="3984984" y="2053883"/>
            <a:ext cx="882438" cy="928468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64B4F4-58D7-4B2A-AD21-2B5ECDAE0E45}"/>
              </a:ext>
            </a:extLst>
          </p:cNvPr>
          <p:cNvSpPr/>
          <p:nvPr/>
        </p:nvSpPr>
        <p:spPr>
          <a:xfrm>
            <a:off x="278780" y="1730326"/>
            <a:ext cx="2717637" cy="3938954"/>
          </a:xfrm>
          <a:prstGeom prst="rect">
            <a:avLst/>
          </a:prstGeom>
          <a:noFill/>
          <a:ln w="63500">
            <a:solidFill>
              <a:srgbClr val="00FA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72AFF5-C796-42DC-BEE1-E6AC7C5144A8}"/>
              </a:ext>
            </a:extLst>
          </p:cNvPr>
          <p:cNvSpPr/>
          <p:nvPr/>
        </p:nvSpPr>
        <p:spPr>
          <a:xfrm>
            <a:off x="720001" y="1034801"/>
            <a:ext cx="2300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 path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5E9901-6B71-4EF5-B3E2-05D59814C8EC}"/>
              </a:ext>
            </a:extLst>
          </p:cNvPr>
          <p:cNvSpPr/>
          <p:nvPr/>
        </p:nvSpPr>
        <p:spPr>
          <a:xfrm>
            <a:off x="942536" y="5669280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00F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</a:t>
            </a:r>
            <a:endParaRPr lang="zh-TW" altLang="en-US" sz="3600" dirty="0">
              <a:solidFill>
                <a:srgbClr val="00FA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126E649-7732-4AB7-825D-08BDC3FF7058}"/>
              </a:ext>
            </a:extLst>
          </p:cNvPr>
          <p:cNvSpPr/>
          <p:nvPr/>
        </p:nvSpPr>
        <p:spPr>
          <a:xfrm>
            <a:off x="278781" y="1188720"/>
            <a:ext cx="441220" cy="412128"/>
          </a:xfrm>
          <a:prstGeom prst="rect">
            <a:avLst/>
          </a:prstGeom>
          <a:noFill/>
          <a:ln w="635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B797A5-CFFD-4A71-8C28-CC6DEC954B06}"/>
              </a:ext>
            </a:extLst>
          </p:cNvPr>
          <p:cNvSpPr/>
          <p:nvPr/>
        </p:nvSpPr>
        <p:spPr>
          <a:xfrm>
            <a:off x="5058575" y="2194951"/>
            <a:ext cx="45320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Python project﻿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805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JupyterLab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6F26EF-B892-4270-A7BB-E6E410F23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8522"/>
            <a:ext cx="12192000" cy="604947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92805C2-5230-4591-87AE-87EDD382EEF4}"/>
              </a:ext>
            </a:extLst>
          </p:cNvPr>
          <p:cNvSpPr/>
          <p:nvPr/>
        </p:nvSpPr>
        <p:spPr>
          <a:xfrm>
            <a:off x="278780" y="5563588"/>
            <a:ext cx="2717637" cy="260438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AD565A-2DBF-42D5-B0E2-0EC3BD32F8FD}"/>
              </a:ext>
            </a:extLst>
          </p:cNvPr>
          <p:cNvSpPr/>
          <p:nvPr/>
        </p:nvSpPr>
        <p:spPr>
          <a:xfrm>
            <a:off x="993832" y="5864185"/>
            <a:ext cx="902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556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07AC3A1-64F3-462E-81B4-C78BA1CDD9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498" b="22295"/>
          <a:stretch/>
        </p:blipFill>
        <p:spPr>
          <a:xfrm>
            <a:off x="139426" y="1065439"/>
            <a:ext cx="11874383" cy="2600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9895EF0-05B7-E14C-BF47-0F6437D59A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ACB6AE-FA11-9E4A-8C50-EA6BFFCD7B86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ED8ACE-00C4-0E42-9E73-DE6354E3D459}"/>
              </a:ext>
            </a:extLst>
          </p:cNvPr>
          <p:cNvSpPr/>
          <p:nvPr/>
        </p:nvSpPr>
        <p:spPr>
          <a:xfrm>
            <a:off x="6944111" y="2365711"/>
            <a:ext cx="15520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TW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</a:t>
            </a:r>
            <a:endParaRPr lang="zh-TW" alt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450657-DF44-B040-A534-15AAE0147790}"/>
              </a:ext>
            </a:extLst>
          </p:cNvPr>
          <p:cNvSpPr/>
          <p:nvPr/>
        </p:nvSpPr>
        <p:spPr>
          <a:xfrm>
            <a:off x="5965574" y="2995422"/>
            <a:ext cx="35091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Area</a:t>
            </a:r>
            <a:endParaRPr lang="zh-TW" alt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6418F96-EF3A-4498-9C20-6B832CF841EF}"/>
              </a:ext>
            </a:extLst>
          </p:cNvPr>
          <p:cNvSpPr/>
          <p:nvPr/>
        </p:nvSpPr>
        <p:spPr>
          <a:xfrm>
            <a:off x="841743" y="4835489"/>
            <a:ext cx="2582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70522A2-6345-4A68-9C36-C2C963710BC9}"/>
              </a:ext>
            </a:extLst>
          </p:cNvPr>
          <p:cNvSpPr/>
          <p:nvPr/>
        </p:nvSpPr>
        <p:spPr>
          <a:xfrm>
            <a:off x="3768844" y="4764970"/>
            <a:ext cx="28632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#p</a:t>
            </a:r>
            <a:r>
              <a:rPr lang="zh-TW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rint</a:t>
            </a:r>
            <a:endParaRPr lang="zh-TW" altLang="en-US" sz="48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077E06A-8FF9-4147-9A08-CC9B1A59A9AE}"/>
              </a:ext>
            </a:extLst>
          </p:cNvPr>
          <p:cNvSpPr/>
          <p:nvPr/>
        </p:nvSpPr>
        <p:spPr>
          <a:xfrm>
            <a:off x="3768844" y="5589508"/>
            <a:ext cx="82381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('Python') </a:t>
            </a:r>
            <a:r>
              <a:rPr lang="en-US" altLang="zh-TW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zh-TW" altLang="en-US" sz="48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765F86E-72C8-4341-9140-0974895A6E2E}"/>
              </a:ext>
            </a:extLst>
          </p:cNvPr>
          <p:cNvSpPr/>
          <p:nvPr/>
        </p:nvSpPr>
        <p:spPr>
          <a:xfrm>
            <a:off x="1755888" y="2365712"/>
            <a:ext cx="2183065" cy="813586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ACB09D-D07D-462F-87D0-F2472BF952D4}"/>
              </a:ext>
            </a:extLst>
          </p:cNvPr>
          <p:cNvSpPr/>
          <p:nvPr/>
        </p:nvSpPr>
        <p:spPr>
          <a:xfrm>
            <a:off x="3038622" y="1575581"/>
            <a:ext cx="461888" cy="432063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5AEA0EE-3BAA-44DA-808E-9B8D57EB1FA1}"/>
              </a:ext>
            </a:extLst>
          </p:cNvPr>
          <p:cNvSpPr/>
          <p:nvPr/>
        </p:nvSpPr>
        <p:spPr>
          <a:xfrm>
            <a:off x="1739475" y="3263700"/>
            <a:ext cx="2183065" cy="402284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3500C80-5E94-4AA7-85F6-DC26E45CCAC6}"/>
              </a:ext>
            </a:extLst>
          </p:cNvPr>
          <p:cNvSpPr txBox="1"/>
          <p:nvPr/>
        </p:nvSpPr>
        <p:spPr>
          <a:xfrm>
            <a:off x="1304460" y="195814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97588D5-D6EC-4A0C-A886-4FB8C7AF3FAF}"/>
              </a:ext>
            </a:extLst>
          </p:cNvPr>
          <p:cNvSpPr txBox="1"/>
          <p:nvPr/>
        </p:nvSpPr>
        <p:spPr>
          <a:xfrm>
            <a:off x="2688879" y="95352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7B2AC30-E3E0-4AE3-9F2D-4C8EA58FB569}"/>
              </a:ext>
            </a:extLst>
          </p:cNvPr>
          <p:cNvSpPr txBox="1"/>
          <p:nvPr/>
        </p:nvSpPr>
        <p:spPr>
          <a:xfrm>
            <a:off x="1304460" y="311315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05A5A5-3C01-4AC4-96AC-DEF5BD17FD95}"/>
              </a:ext>
            </a:extLst>
          </p:cNvPr>
          <p:cNvSpPr/>
          <p:nvPr/>
        </p:nvSpPr>
        <p:spPr>
          <a:xfrm>
            <a:off x="99772" y="3796768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18FD671-03EC-40C0-A280-5E27C6800612}"/>
              </a:ext>
            </a:extLst>
          </p:cNvPr>
          <p:cNvSpPr/>
          <p:nvPr/>
        </p:nvSpPr>
        <p:spPr>
          <a:xfrm>
            <a:off x="847489" y="5681842"/>
            <a:ext cx="26084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4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/>
      <p:bldP spid="7" grpId="0"/>
      <p:bldP spid="17" grpId="0"/>
      <p:bldP spid="19" grpId="0" animBg="1"/>
      <p:bldP spid="22" grpId="0" animBg="1"/>
      <p:bldP spid="23" grpId="0" animBg="1"/>
      <p:bldP spid="24" grpId="0"/>
      <p:bldP spid="25" grpId="0"/>
      <p:bldP spid="26" grpId="0"/>
      <p:bldP spid="8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70C8132-2D65-4D90-8CCE-A6775C2D4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692"/>
          <a:stretch/>
        </p:blipFill>
        <p:spPr>
          <a:xfrm>
            <a:off x="2368061" y="864116"/>
            <a:ext cx="7455877" cy="530283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Fixing Python Indentation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9019662-2408-B243-8471-9963DBAF59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57D9D52-A409-F743-86B1-F9C1ED448B60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0B3D84-8FA1-8D4C-B3CE-D792A93C7FB9}"/>
              </a:ext>
            </a:extLst>
          </p:cNvPr>
          <p:cNvSpPr/>
          <p:nvPr/>
        </p:nvSpPr>
        <p:spPr>
          <a:xfrm>
            <a:off x="2219035" y="6222543"/>
            <a:ext cx="775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Statements should be </a:t>
            </a:r>
            <a:r>
              <a:rPr lang="en" altLang="zh-TW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left-aligned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to the same </a:t>
            </a:r>
            <a:r>
              <a:rPr lang="en" altLang="zh-TW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indented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level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B52162B3-AEB0-DB4D-BA9E-2F1DB76F1FC9}"/>
              </a:ext>
            </a:extLst>
          </p:cNvPr>
          <p:cNvCxnSpPr>
            <a:cxnSpLocks/>
            <a:stCxn id="24" idx="1"/>
            <a:endCxn id="15" idx="3"/>
          </p:cNvCxnSpPr>
          <p:nvPr/>
        </p:nvCxnSpPr>
        <p:spPr>
          <a:xfrm flipH="1" flipV="1">
            <a:off x="1791264" y="3798471"/>
            <a:ext cx="2074224" cy="1"/>
          </a:xfrm>
          <a:prstGeom prst="straightConnector1">
            <a:avLst/>
          </a:prstGeom>
          <a:ln w="635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E91F850-823A-3A4A-BBD7-52A3A31F1D9B}"/>
              </a:ext>
            </a:extLst>
          </p:cNvPr>
          <p:cNvSpPr/>
          <p:nvPr/>
        </p:nvSpPr>
        <p:spPr>
          <a:xfrm>
            <a:off x="503732" y="3475305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5DF0DA4A-6474-5F48-8463-42FD8817DD18}"/>
              </a:ext>
            </a:extLst>
          </p:cNvPr>
          <p:cNvCxnSpPr>
            <a:cxnSpLocks/>
            <a:stCxn id="22" idx="1"/>
            <a:endCxn id="19" idx="3"/>
          </p:cNvCxnSpPr>
          <p:nvPr/>
        </p:nvCxnSpPr>
        <p:spPr>
          <a:xfrm flipH="1">
            <a:off x="1580271" y="5187554"/>
            <a:ext cx="2285216" cy="0"/>
          </a:xfrm>
          <a:prstGeom prst="straightConnector1">
            <a:avLst/>
          </a:prstGeom>
          <a:ln w="635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C3484FC-AD3A-0C4F-AC2F-62439EE5A444}"/>
              </a:ext>
            </a:extLst>
          </p:cNvPr>
          <p:cNvSpPr/>
          <p:nvPr/>
        </p:nvSpPr>
        <p:spPr>
          <a:xfrm>
            <a:off x="709712" y="4864388"/>
            <a:ext cx="870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554EC8A-A1A7-BA40-AEF0-35CB25148B11}"/>
              </a:ext>
            </a:extLst>
          </p:cNvPr>
          <p:cNvSpPr/>
          <p:nvPr/>
        </p:nvSpPr>
        <p:spPr>
          <a:xfrm>
            <a:off x="3865487" y="4790234"/>
            <a:ext cx="551767" cy="794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0A43208-FCB1-AB4D-8A2C-32E739769B71}"/>
              </a:ext>
            </a:extLst>
          </p:cNvPr>
          <p:cNvSpPr/>
          <p:nvPr/>
        </p:nvSpPr>
        <p:spPr>
          <a:xfrm>
            <a:off x="3865488" y="3418838"/>
            <a:ext cx="200075" cy="7592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662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JupyterLab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9895EF0-05B7-E14C-BF47-0F6437D59A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ACB6AE-FA11-9E4A-8C50-EA6BFFCD7B86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EE6E613B-DEC6-8745-80D8-357488AF9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46781"/>
              </p:ext>
            </p:extLst>
          </p:nvPr>
        </p:nvGraphicFramePr>
        <p:xfrm>
          <a:off x="5697910" y="942578"/>
          <a:ext cx="6169306" cy="5630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132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3398174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</a:tblGrid>
              <a:tr h="49341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Command Mode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38013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Ctrl+Enter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 cell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415508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Shift+Enter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 cell, select below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46670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Alt+Enter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 cell, insert below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479754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Ctrl+S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Save and Checkpoint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16178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A/B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Insert cell above/below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851122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DD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 selected cell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637025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Copy selected cell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783598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Paste cell below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508306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Shift+V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Paste cell above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380938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Cut selected cell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161595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Undo last cell deletion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234214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11A06ECA-DA32-4EA6-B694-8609F7BC3A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346" b="29185"/>
          <a:stretch/>
        </p:blipFill>
        <p:spPr>
          <a:xfrm>
            <a:off x="452016" y="942578"/>
            <a:ext cx="4801938" cy="111025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8FBA570-2CF3-4E5C-AE0E-A4D112C9BA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3" t="47584" r="95662" b="35752"/>
          <a:stretch/>
        </p:blipFill>
        <p:spPr>
          <a:xfrm>
            <a:off x="525600" y="2308945"/>
            <a:ext cx="435986" cy="4695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689A226-A239-4C2A-83A3-391F7F1C8C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0" t="47584" r="93657" b="35752"/>
          <a:stretch/>
        </p:blipFill>
        <p:spPr>
          <a:xfrm>
            <a:off x="528989" y="2880224"/>
            <a:ext cx="438538" cy="46952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E4C316C-3AA8-4E11-B5AF-DEB9251F3C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2" t="47584" r="91863" b="35752"/>
          <a:stretch/>
        </p:blipFill>
        <p:spPr>
          <a:xfrm>
            <a:off x="525601" y="3451503"/>
            <a:ext cx="435986" cy="46952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C9C34B2-B73E-4FAF-A29B-5B9F80B89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46" t="47584" r="89808" b="35752"/>
          <a:stretch/>
        </p:blipFill>
        <p:spPr>
          <a:xfrm>
            <a:off x="522514" y="4022782"/>
            <a:ext cx="435986" cy="4695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23C428E-B5F3-4151-8DB2-FB3B3BAE7D24}"/>
              </a:ext>
            </a:extLst>
          </p:cNvPr>
          <p:cNvSpPr/>
          <p:nvPr/>
        </p:nvSpPr>
        <p:spPr>
          <a:xfrm>
            <a:off x="895972" y="1679828"/>
            <a:ext cx="3946616" cy="2732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21ED713-C498-413A-B0FE-55BE0A190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95" t="47584" r="87850" b="35752"/>
          <a:stretch/>
        </p:blipFill>
        <p:spPr>
          <a:xfrm>
            <a:off x="522515" y="4594061"/>
            <a:ext cx="439072" cy="46952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6AA91A0-69EA-4B7D-AFF8-B4B027872C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38" t="47584" r="85806" b="35752"/>
          <a:stretch/>
        </p:blipFill>
        <p:spPr>
          <a:xfrm>
            <a:off x="519429" y="5165340"/>
            <a:ext cx="439072" cy="46952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D40724D-BE3F-9A43-90C7-A9B2A4517455}"/>
              </a:ext>
            </a:extLst>
          </p:cNvPr>
          <p:cNvSpPr/>
          <p:nvPr/>
        </p:nvSpPr>
        <p:spPr>
          <a:xfrm>
            <a:off x="1145989" y="2220541"/>
            <a:ext cx="9829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</a:t>
            </a:r>
            <a:endParaRPr lang="zh-TW" altLang="en-US" sz="3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30D9AB0-B3A1-164B-B75A-8BA69E272C35}"/>
              </a:ext>
            </a:extLst>
          </p:cNvPr>
          <p:cNvSpPr/>
          <p:nvPr/>
        </p:nvSpPr>
        <p:spPr>
          <a:xfrm>
            <a:off x="1145988" y="2827794"/>
            <a:ext cx="3206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a cell below</a:t>
            </a:r>
            <a:endParaRPr lang="zh-TW" altLang="en-US" sz="36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17CAF4B-D302-D242-91EB-F91131B6104C}"/>
              </a:ext>
            </a:extLst>
          </p:cNvPr>
          <p:cNvSpPr/>
          <p:nvPr/>
        </p:nvSpPr>
        <p:spPr>
          <a:xfrm>
            <a:off x="1145988" y="3393877"/>
            <a:ext cx="3504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the selected cell</a:t>
            </a:r>
            <a:endParaRPr lang="zh-TW" altLang="en-US" sz="36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2C3B3D-E5EA-B64A-BA85-B2A0800D7042}"/>
              </a:ext>
            </a:extLst>
          </p:cNvPr>
          <p:cNvSpPr/>
          <p:nvPr/>
        </p:nvSpPr>
        <p:spPr>
          <a:xfrm>
            <a:off x="1145988" y="395996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the selected cell</a:t>
            </a:r>
            <a:endParaRPr lang="zh-TW" altLang="en-US" sz="36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1A81F34-B6D4-7A4E-81A2-F8CC022C3284}"/>
              </a:ext>
            </a:extLst>
          </p:cNvPr>
          <p:cNvSpPr/>
          <p:nvPr/>
        </p:nvSpPr>
        <p:spPr>
          <a:xfrm>
            <a:off x="1145988" y="4536435"/>
            <a:ext cx="19078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Paste cells</a:t>
            </a:r>
            <a:endParaRPr lang="zh-TW" altLang="en-US" sz="36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53F792A-A478-EF4F-8454-BC2BC4ECA232}"/>
              </a:ext>
            </a:extLst>
          </p:cNvPr>
          <p:cNvSpPr/>
          <p:nvPr/>
        </p:nvSpPr>
        <p:spPr>
          <a:xfrm>
            <a:off x="1145988" y="5084735"/>
            <a:ext cx="37561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selected cells</a:t>
            </a:r>
            <a:endParaRPr lang="zh-TW" altLang="en-US" sz="3600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878385E8-39EE-8340-8F6C-CD0D4F850B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11" t="48010" r="83942" b="36413"/>
          <a:stretch/>
        </p:blipFill>
        <p:spPr>
          <a:xfrm>
            <a:off x="517596" y="5736619"/>
            <a:ext cx="435986" cy="438907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95C45B01-2073-EF4A-93A6-1682FC722F4F}"/>
              </a:ext>
            </a:extLst>
          </p:cNvPr>
          <p:cNvSpPr/>
          <p:nvPr/>
        </p:nvSpPr>
        <p:spPr>
          <a:xfrm>
            <a:off x="1145988" y="5660895"/>
            <a:ext cx="33522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 the kernel</a:t>
            </a:r>
            <a:endParaRPr lang="zh-TW" altLang="en-US" sz="36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CF4D5313-30D5-3B49-AF4C-BFFD001C5E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01" t="47422" r="81952" b="37001"/>
          <a:stretch/>
        </p:blipFill>
        <p:spPr>
          <a:xfrm>
            <a:off x="502007" y="6307898"/>
            <a:ext cx="435986" cy="438907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61455A8A-A721-8E4D-A213-3FFD5524CAC8}"/>
              </a:ext>
            </a:extLst>
          </p:cNvPr>
          <p:cNvSpPr/>
          <p:nvPr/>
        </p:nvSpPr>
        <p:spPr>
          <a:xfrm>
            <a:off x="1145988" y="6234963"/>
            <a:ext cx="30812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Restart the kernel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27771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endParaRPr kumimoji="1" lang="zh-TW" altLang="en-US" sz="4400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14182317-0322-6E45-87D7-0E7A5FEA1296}"/>
              </a:ext>
            </a:extLst>
          </p:cNvPr>
          <p:cNvSpPr/>
          <p:nvPr/>
        </p:nvSpPr>
        <p:spPr>
          <a:xfrm>
            <a:off x="1216571" y="1144485"/>
            <a:ext cx="2880000" cy="10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Readability</a:t>
            </a: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98663902-4E89-BF46-9F3B-272A9282B198}"/>
              </a:ext>
            </a:extLst>
          </p:cNvPr>
          <p:cNvSpPr/>
          <p:nvPr/>
        </p:nvSpPr>
        <p:spPr>
          <a:xfrm>
            <a:off x="1597793" y="5590670"/>
            <a:ext cx="2117557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Free</a:t>
            </a: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05D585C9-3B40-924A-AA3A-764F287925F9}"/>
              </a:ext>
            </a:extLst>
          </p:cNvPr>
          <p:cNvSpPr/>
          <p:nvPr/>
        </p:nvSpPr>
        <p:spPr>
          <a:xfrm>
            <a:off x="7713480" y="1147706"/>
            <a:ext cx="3600000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Cross-platform</a:t>
            </a: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A9A71F62-B1FB-9543-B190-A2A0CFCCD4FC}"/>
              </a:ext>
            </a:extLst>
          </p:cNvPr>
          <p:cNvSpPr/>
          <p:nvPr/>
        </p:nvSpPr>
        <p:spPr>
          <a:xfrm>
            <a:off x="8338779" y="5590670"/>
            <a:ext cx="2520000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Extensible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71FDD32-275C-774B-AB46-964D0F73D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764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8126" y="2441236"/>
            <a:ext cx="3055746" cy="2058135"/>
          </a:xfrm>
          <a:prstGeom prst="rect">
            <a:avLst/>
          </a:prstGeom>
        </p:spPr>
      </p:pic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0BCAA235-A083-EA4B-8362-A7F2333AD17E}"/>
              </a:ext>
            </a:extLst>
          </p:cNvPr>
          <p:cNvCxnSpPr>
            <a:cxnSpLocks/>
            <a:stCxn id="16" idx="4"/>
            <a:endCxn id="17" idx="0"/>
          </p:cNvCxnSpPr>
          <p:nvPr/>
        </p:nvCxnSpPr>
        <p:spPr>
          <a:xfrm>
            <a:off x="2656571" y="2206485"/>
            <a:ext cx="1" cy="3384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4DB10E1-B511-8A41-A965-C9F1926BC528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>
            <a:off x="3715350" y="6120060"/>
            <a:ext cx="4623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3E5C53C-0159-F443-BF35-3873205BCB2F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H="1" flipV="1">
            <a:off x="9513480" y="2206485"/>
            <a:ext cx="85299" cy="3384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04C06D55-7F12-5B4B-AB76-6A73768B6125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096571" y="1675485"/>
            <a:ext cx="3616909" cy="1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圖片 55">
            <a:extLst>
              <a:ext uri="{FF2B5EF4-FFF2-40B4-BE49-F238E27FC236}">
                <a16:creationId xmlns:a16="http://schemas.microsoft.com/office/drawing/2014/main" id="{D9FF0522-C093-904D-B653-53FE584A8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259" y="2241663"/>
            <a:ext cx="1199949" cy="662472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55C7456B-2B97-0045-BAB8-C15B9FFFE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7793" y="890810"/>
            <a:ext cx="726706" cy="726706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8B71D15A-7829-2A41-B11D-D6EAD471BC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7" b="99043" l="8400" r="92000">
                        <a14:foregroundMark x1="54400" y1="14354" x2="54400" y2="143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6212" y="1827897"/>
            <a:ext cx="1144618" cy="952322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10660D02-153B-8B49-B6B9-17717CB29F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1813" y="4531891"/>
            <a:ext cx="1730517" cy="1011949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991E3E2A-ABB3-C648-94C2-D09A2DD772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63341" l="12838" r="92162">
                        <a14:foregroundMark x1="25000" y1="40603" x2="25000" y2="40603"/>
                      </a14:backgroundRemoval>
                    </a14:imgEffect>
                  </a14:imgLayer>
                </a14:imgProps>
              </a:ext>
            </a:extLst>
          </a:blip>
          <a:srcRect l="13868" r="14267" b="33888"/>
          <a:stretch/>
        </p:blipFill>
        <p:spPr>
          <a:xfrm>
            <a:off x="8007110" y="4855738"/>
            <a:ext cx="1407857" cy="752576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0C0D00B8-91BD-D741-B552-B2467129A5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5062" l="6090" r="94551">
                        <a14:foregroundMark x1="12500" y1="69753" x2="12500" y2="69753"/>
                        <a14:foregroundMark x1="16346" y1="69753" x2="16346" y2="69753"/>
                        <a14:foregroundMark x1="21154" y1="72222" x2="21154" y2="72222"/>
                        <a14:foregroundMark x1="24038" y1="75926" x2="24038" y2="75926"/>
                        <a14:foregroundMark x1="29167" y1="72222" x2="29167" y2="72222"/>
                        <a14:foregroundMark x1="53205" y1="72222" x2="53205" y2="72222"/>
                        <a14:foregroundMark x1="46154" y1="72222" x2="46154" y2="72222"/>
                        <a14:foregroundMark x1="39744" y1="69753" x2="39744" y2="697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24126" y="6015789"/>
            <a:ext cx="1511248" cy="784687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1A12384D-D582-E64D-90F1-E55A3783BF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9515" y="6301925"/>
            <a:ext cx="1383429" cy="349323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2A5072F-54F5-2347-AF16-7A7BD30697E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ED6CFDF-B132-EE4A-891F-CCD44F89A623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194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Comment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9019662-2408-B243-8471-9963DBAF5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57D9D52-A409-F743-86B1-F9C1ED448B60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圓角矩形 28">
            <a:extLst>
              <a:ext uri="{FF2B5EF4-FFF2-40B4-BE49-F238E27FC236}">
                <a16:creationId xmlns:a16="http://schemas.microsoft.com/office/drawing/2014/main" id="{D4F74BBA-FCCA-4F59-B7A4-0EBE3C1AE273}"/>
              </a:ext>
            </a:extLst>
          </p:cNvPr>
          <p:cNvSpPr/>
          <p:nvPr/>
        </p:nvSpPr>
        <p:spPr>
          <a:xfrm>
            <a:off x="6723710" y="1026569"/>
            <a:ext cx="481572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Multi-line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</a:t>
            </a:r>
            <a:endParaRPr lang="en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圓角矩形 29">
            <a:extLst>
              <a:ext uri="{FF2B5EF4-FFF2-40B4-BE49-F238E27FC236}">
                <a16:creationId xmlns:a16="http://schemas.microsoft.com/office/drawing/2014/main" id="{4E70A265-CFAA-4A30-B29E-E723B5AFF5F2}"/>
              </a:ext>
            </a:extLst>
          </p:cNvPr>
          <p:cNvSpPr/>
          <p:nvPr/>
        </p:nvSpPr>
        <p:spPr>
          <a:xfrm>
            <a:off x="878245" y="1026569"/>
            <a:ext cx="4590047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-line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856742-0E61-D44B-BF8A-8EE601F140C6}"/>
              </a:ext>
            </a:extLst>
          </p:cNvPr>
          <p:cNvSpPr/>
          <p:nvPr/>
        </p:nvSpPr>
        <p:spPr>
          <a:xfrm>
            <a:off x="6723710" y="1837638"/>
            <a:ext cx="16626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F0B795-8F88-DB40-8FF2-DD516E075990}"/>
              </a:ext>
            </a:extLst>
          </p:cNvPr>
          <p:cNvSpPr/>
          <p:nvPr/>
        </p:nvSpPr>
        <p:spPr>
          <a:xfrm>
            <a:off x="6723710" y="3043134"/>
            <a:ext cx="41328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 single quotes </a:t>
            </a:r>
            <a:r>
              <a:rPr lang="en-US" altLang="zh-TW" sz="3200" dirty="0">
                <a:highlight>
                  <a:srgbClr val="FFFF00"/>
                </a:highlight>
              </a:rPr>
              <a:t>'''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D092E9-4CC3-2745-86F9-93BB0675D456}"/>
              </a:ext>
            </a:extLst>
          </p:cNvPr>
          <p:cNvSpPr/>
          <p:nvPr/>
        </p:nvSpPr>
        <p:spPr>
          <a:xfrm>
            <a:off x="6723710" y="4400130"/>
            <a:ext cx="4499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 double quotes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"""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BBC97EA-627B-094D-9DE7-BD8E63012EB0}"/>
              </a:ext>
            </a:extLst>
          </p:cNvPr>
          <p:cNvSpPr/>
          <p:nvPr/>
        </p:nvSpPr>
        <p:spPr>
          <a:xfrm>
            <a:off x="878245" y="1974735"/>
            <a:ext cx="16626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66D5BFD-FCC2-E442-B7D2-CA747E2A10E5}"/>
              </a:ext>
            </a:extLst>
          </p:cNvPr>
          <p:cNvSpPr/>
          <p:nvPr/>
        </p:nvSpPr>
        <p:spPr>
          <a:xfrm>
            <a:off x="878245" y="3328724"/>
            <a:ext cx="41328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 single quotes </a:t>
            </a:r>
            <a:r>
              <a:rPr lang="en-US" altLang="zh-TW" sz="3200" dirty="0">
                <a:highlight>
                  <a:srgbClr val="FFFF00"/>
                </a:highlight>
              </a:rPr>
              <a:t>'''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C91CCF-7A5A-914C-B0CB-9EB4210AF83D}"/>
              </a:ext>
            </a:extLst>
          </p:cNvPr>
          <p:cNvSpPr/>
          <p:nvPr/>
        </p:nvSpPr>
        <p:spPr>
          <a:xfrm>
            <a:off x="878245" y="4837565"/>
            <a:ext cx="4499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 double quotes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"""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EE78410-3212-DF49-A8DC-51355BD03BB4}"/>
              </a:ext>
            </a:extLst>
          </p:cNvPr>
          <p:cNvSpPr/>
          <p:nvPr/>
        </p:nvSpPr>
        <p:spPr>
          <a:xfrm>
            <a:off x="6618606" y="5769736"/>
            <a:ext cx="54682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highlight>
                  <a:srgbClr val="FFFF00"/>
                </a:highlight>
              </a:rPr>
              <a:t>'''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"""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 left-aligned to the same indented level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D7A8059-6BFF-494D-9084-8FCDF9B50BA4}"/>
              </a:ext>
            </a:extLst>
          </p:cNvPr>
          <p:cNvSpPr/>
          <p:nvPr/>
        </p:nvSpPr>
        <p:spPr>
          <a:xfrm>
            <a:off x="6723710" y="3077765"/>
            <a:ext cx="4499950" cy="269197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BC155342-2AC6-6943-BD97-D11B85FF0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482" y="3993956"/>
            <a:ext cx="2578100" cy="3175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CE0D19C-DC76-DE49-84B8-405B3F904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482" y="5439536"/>
            <a:ext cx="2616200" cy="3175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3C5F459-5C5A-5C4B-9382-2BD23F1B3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482" y="2525900"/>
            <a:ext cx="1981200" cy="33019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A4095D8-CF71-0540-BB95-13F531FA99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3615" y="2369652"/>
            <a:ext cx="1054100" cy="635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F80602B2-9A55-F24F-AD30-2FC6843F6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3615" y="3625373"/>
            <a:ext cx="1282700" cy="6731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16FB9EE3-DC38-F24F-9BE4-B1B8C2152B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5704" y="3625372"/>
            <a:ext cx="1612900" cy="67309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684BC2E-5783-E14C-A91C-07721F8639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3615" y="5042735"/>
            <a:ext cx="1282700" cy="62230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E0FC4EE4-43F9-7A49-8EDD-0BE1D2D632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65704" y="5030035"/>
            <a:ext cx="16129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6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Statement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9019662-2408-B243-8471-9963DBAF5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57D9D52-A409-F743-86B1-F9C1ED448B60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圓角矩形 28">
            <a:extLst>
              <a:ext uri="{FF2B5EF4-FFF2-40B4-BE49-F238E27FC236}">
                <a16:creationId xmlns:a16="http://schemas.microsoft.com/office/drawing/2014/main" id="{D4F74BBA-FCCA-4F59-B7A4-0EBE3C1AE273}"/>
              </a:ext>
            </a:extLst>
          </p:cNvPr>
          <p:cNvSpPr/>
          <p:nvPr/>
        </p:nvSpPr>
        <p:spPr>
          <a:xfrm>
            <a:off x="6723710" y="1026569"/>
            <a:ext cx="481572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Multi-line statement</a:t>
            </a:r>
          </a:p>
        </p:txBody>
      </p:sp>
      <p:sp>
        <p:nvSpPr>
          <p:cNvPr id="8" name="圓角矩形 29">
            <a:extLst>
              <a:ext uri="{FF2B5EF4-FFF2-40B4-BE49-F238E27FC236}">
                <a16:creationId xmlns:a16="http://schemas.microsoft.com/office/drawing/2014/main" id="{4E70A265-CFAA-4A30-B29E-E723B5AFF5F2}"/>
              </a:ext>
            </a:extLst>
          </p:cNvPr>
          <p:cNvSpPr/>
          <p:nvPr/>
        </p:nvSpPr>
        <p:spPr>
          <a:xfrm>
            <a:off x="878245" y="1026569"/>
            <a:ext cx="4590047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-line statement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856742-0E61-D44B-BF8A-8EE601F140C6}"/>
              </a:ext>
            </a:extLst>
          </p:cNvPr>
          <p:cNvSpPr/>
          <p:nvPr/>
        </p:nvSpPr>
        <p:spPr>
          <a:xfrm>
            <a:off x="6723710" y="1837638"/>
            <a:ext cx="2496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slash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F0B795-8F88-DB40-8FF2-DD516E075990}"/>
              </a:ext>
            </a:extLst>
          </p:cNvPr>
          <p:cNvSpPr/>
          <p:nvPr/>
        </p:nvSpPr>
        <p:spPr>
          <a:xfrm>
            <a:off x="6723710" y="3328724"/>
            <a:ext cx="29274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Parentheses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D092E9-4CC3-2745-86F9-93BB0675D456}"/>
              </a:ext>
            </a:extLst>
          </p:cNvPr>
          <p:cNvSpPr/>
          <p:nvPr/>
        </p:nvSpPr>
        <p:spPr>
          <a:xfrm>
            <a:off x="2014938" y="4187403"/>
            <a:ext cx="23166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Semicolons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AEBA403-6B1C-9B4B-B25C-64CFFA34C559}"/>
              </a:ext>
            </a:extLst>
          </p:cNvPr>
          <p:cNvSpPr/>
          <p:nvPr/>
        </p:nvSpPr>
        <p:spPr>
          <a:xfrm>
            <a:off x="6723710" y="4861843"/>
            <a:ext cx="49920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</a:t>
            </a:r>
          </a:p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brackets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 ]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braces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{ }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6E20DB-DC37-A543-85B6-73966323F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556" y="2372040"/>
            <a:ext cx="1752600" cy="9906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5CBED68-9098-1849-A8D8-3792D8DF0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556" y="3895748"/>
            <a:ext cx="2171700" cy="9779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2FF2C3E-D8C6-6643-8AE8-9F7DDCE0E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718" y="3916814"/>
            <a:ext cx="3467100" cy="3175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9101FF3-8B4C-584D-AA6F-BC1E067EB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418" y="2365843"/>
            <a:ext cx="4203700" cy="3048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710CF51-EB1F-B142-AECD-5AE62463B5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668" y="3127398"/>
            <a:ext cx="5029200" cy="3048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EB4820DD-0BA2-B44C-9126-3CF86BED41EA}"/>
              </a:ext>
            </a:extLst>
          </p:cNvPr>
          <p:cNvSpPr/>
          <p:nvPr/>
        </p:nvSpPr>
        <p:spPr>
          <a:xfrm>
            <a:off x="139427" y="4989519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()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prints the given object to the standard output device (screen)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27B8FB6-396C-1E4A-ACC7-809C140EDBF8}"/>
              </a:ext>
            </a:extLst>
          </p:cNvPr>
          <p:cNvSpPr/>
          <p:nvPr/>
        </p:nvSpPr>
        <p:spPr>
          <a:xfrm>
            <a:off x="6723709" y="1837638"/>
            <a:ext cx="5195342" cy="410142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5F59CF-8FDD-A24B-8B59-854C1E11CD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9012" y="2389181"/>
            <a:ext cx="2197100" cy="9525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68CC2FD-15A3-2243-BDF6-E6686C3A86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4332" y="3914056"/>
            <a:ext cx="21590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3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endParaRPr kumimoji="1" lang="zh-TW" altLang="en-US" sz="4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EA686BE-4462-3E43-A94C-535E5B136DF5}"/>
              </a:ext>
            </a:extLst>
          </p:cNvPr>
          <p:cNvSpPr/>
          <p:nvPr/>
        </p:nvSpPr>
        <p:spPr>
          <a:xfrm>
            <a:off x="2039074" y="4604396"/>
            <a:ext cx="86694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is an object oriented programming language</a:t>
            </a:r>
          </a:p>
          <a:p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Almost everything in Python is an object, with its properties and methods</a:t>
            </a:r>
            <a:endParaRPr lang="en" altLang="zh-TW" sz="3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A77CD5D2-2A43-A04B-96DC-3F9869349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05" y="1260234"/>
            <a:ext cx="3810000" cy="27178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EFE8DB1-B955-E147-A4DD-77300C0E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275" y="1618687"/>
            <a:ext cx="4185969" cy="200089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F27BC90-4B30-8245-BD5A-ACB1352611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382E919-93E8-0A40-AA34-BC8B37FFD498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958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D5BD36A-D548-7843-900A-728A4D10C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87116"/>
              </p:ext>
            </p:extLst>
          </p:nvPr>
        </p:nvGraphicFramePr>
        <p:xfrm>
          <a:off x="123693" y="1125529"/>
          <a:ext cx="6614565" cy="3865104"/>
        </p:xfrm>
        <a:graphic>
          <a:graphicData uri="http://schemas.openxmlformats.org/drawingml/2006/table">
            <a:tbl>
              <a:tblPr/>
              <a:tblGrid>
                <a:gridCol w="2204855">
                  <a:extLst>
                    <a:ext uri="{9D8B030D-6E8A-4147-A177-3AD203B41FA5}">
                      <a16:colId xmlns:a16="http://schemas.microsoft.com/office/drawing/2014/main" val="1467362397"/>
                    </a:ext>
                  </a:extLst>
                </a:gridCol>
                <a:gridCol w="2204855">
                  <a:extLst>
                    <a:ext uri="{9D8B030D-6E8A-4147-A177-3AD203B41FA5}">
                      <a16:colId xmlns:a16="http://schemas.microsoft.com/office/drawing/2014/main" val="2629934995"/>
                    </a:ext>
                  </a:extLst>
                </a:gridCol>
                <a:gridCol w="2204855">
                  <a:extLst>
                    <a:ext uri="{9D8B030D-6E8A-4147-A177-3AD203B41FA5}">
                      <a16:colId xmlns:a16="http://schemas.microsoft.com/office/drawing/2014/main" val="3573930400"/>
                    </a:ext>
                  </a:extLst>
                </a:gridCol>
              </a:tblGrid>
              <a:tr h="3308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75226"/>
                  </a:ext>
                </a:extLst>
              </a:tr>
              <a:tr h="564468">
                <a:tc>
                  <a:txBody>
                    <a:bodyPr/>
                    <a:lstStyle/>
                    <a:p>
                      <a:pPr algn="ctr"/>
                      <a:r>
                        <a:rPr lang="en" sz="2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17843"/>
                  </a:ext>
                </a:extLst>
              </a:tr>
              <a:tr h="564468"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Floating point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06578"/>
                  </a:ext>
                </a:extLst>
              </a:tr>
              <a:tr h="564468"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8+9</a:t>
                      </a:r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826953"/>
                  </a:ext>
                </a:extLst>
              </a:tr>
              <a:tr h="564468"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NTHUCHE</a:t>
                      </a:r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</a:p>
                    <a:p>
                      <a:pPr algn="ctr"/>
                      <a:r>
                        <a:rPr lang="en" altLang="zh-TW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lang="en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NTHUCHE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  <a:endParaRPr lang="e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17395"/>
                  </a:ext>
                </a:extLst>
              </a:tr>
              <a:tr h="330895"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rue (1)、</a:t>
                      </a:r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alse (0)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57373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Data Types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9DC6C8B-2E2A-6849-8B49-A510F329EE64}"/>
              </a:ext>
            </a:extLst>
          </p:cNvPr>
          <p:cNvSpPr txBox="1"/>
          <p:nvPr/>
        </p:nvSpPr>
        <p:spPr>
          <a:xfrm>
            <a:off x="6914159" y="851862"/>
            <a:ext cx="5025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()</a:t>
            </a:r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 type of the given object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4718CF1-B929-7C4D-8A21-D679601E3524}"/>
              </a:ext>
            </a:extLst>
          </p:cNvPr>
          <p:cNvSpPr/>
          <p:nvPr/>
        </p:nvSpPr>
        <p:spPr>
          <a:xfrm>
            <a:off x="382975" y="531697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</a:t>
            </a:r>
            <a:r>
              <a:rPr lang="en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enclosed in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quotes ('...') </a:t>
            </a:r>
            <a:r>
              <a:rPr lang="en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 quotes ("...")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5257B792-BB69-C24D-ABCA-EC86095801AA}"/>
              </a:ext>
            </a:extLst>
          </p:cNvPr>
          <p:cNvSpPr/>
          <p:nvPr/>
        </p:nvSpPr>
        <p:spPr>
          <a:xfrm rot="5400000">
            <a:off x="9176885" y="3829931"/>
            <a:ext cx="500285" cy="624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0D71DF0-93C9-E949-A7D3-D9FB354D47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7CDD759-EC5D-D54C-8AC5-5E37A36B8605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8311BB-E348-C349-A1F1-CE5E69255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026" y="1434467"/>
            <a:ext cx="4064000" cy="2336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B7EC5D2-DCAA-4D4C-954B-70CA7333F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776" y="4513435"/>
            <a:ext cx="29845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41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Data Types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FD08FEB9-8585-DF47-AA32-82D65510682B}"/>
              </a:ext>
            </a:extLst>
          </p:cNvPr>
          <p:cNvSpPr/>
          <p:nvPr/>
        </p:nvSpPr>
        <p:spPr>
          <a:xfrm>
            <a:off x="307606" y="1216375"/>
            <a:ext cx="473132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Floating-Point Numbers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CE5D9D8-93D0-5A4D-B3F5-E1285CD01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741" y="2800787"/>
            <a:ext cx="1320800" cy="27432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E202A9A-B8DF-A240-A41D-E45B72886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06" y="2800787"/>
            <a:ext cx="1981200" cy="2743200"/>
          </a:xfrm>
          <a:prstGeom prst="rect">
            <a:avLst/>
          </a:prstGeom>
        </p:spPr>
      </p:pic>
      <p:sp>
        <p:nvSpPr>
          <p:cNvPr id="16" name="圓角矩形 15">
            <a:extLst>
              <a:ext uri="{FF2B5EF4-FFF2-40B4-BE49-F238E27FC236}">
                <a16:creationId xmlns:a16="http://schemas.microsoft.com/office/drawing/2014/main" id="{FEDBBB73-CA50-594E-8F4D-30957161FB72}"/>
              </a:ext>
            </a:extLst>
          </p:cNvPr>
          <p:cNvSpPr/>
          <p:nvPr/>
        </p:nvSpPr>
        <p:spPr>
          <a:xfrm>
            <a:off x="6627342" y="1216375"/>
            <a:ext cx="473132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Casting</a:t>
            </a: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08E3814D-A3E8-DC47-A3BB-0C6677E43EBC}"/>
              </a:ext>
            </a:extLst>
          </p:cNvPr>
          <p:cNvSpPr/>
          <p:nvPr/>
        </p:nvSpPr>
        <p:spPr>
          <a:xfrm>
            <a:off x="2518649" y="3892622"/>
            <a:ext cx="859248" cy="559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40B0BEE-2A52-9040-ADC5-AD08AF0F159F}"/>
              </a:ext>
            </a:extLst>
          </p:cNvPr>
          <p:cNvSpPr/>
          <p:nvPr/>
        </p:nvSpPr>
        <p:spPr>
          <a:xfrm>
            <a:off x="179416" y="2422649"/>
            <a:ext cx="5001372" cy="3555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22AD6CA-F24F-8E47-8DE9-B5E624AE6E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7205A458-0F86-9A4C-A78D-65957EB0C90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039DBE4-C406-AC4D-942C-D838CF1DBA68}"/>
              </a:ext>
            </a:extLst>
          </p:cNvPr>
          <p:cNvSpPr/>
          <p:nvPr/>
        </p:nvSpPr>
        <p:spPr>
          <a:xfrm>
            <a:off x="6499723" y="2452987"/>
            <a:ext cx="5001372" cy="3555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4C7ED1-F827-7241-9B30-D17072502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0459" y="2730500"/>
            <a:ext cx="4279900" cy="1397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1255642-7190-F84A-8F4C-BF60FC6F32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053" y="4432925"/>
            <a:ext cx="19939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91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Data Types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22AD6CA-F24F-8E47-8DE9-B5E624AE6E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7205A458-0F86-9A4C-A78D-65957EB0C90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60C7B4D-5DDC-6D45-B9C5-937B81AB53E2}"/>
              </a:ext>
            </a:extLst>
          </p:cNvPr>
          <p:cNvSpPr/>
          <p:nvPr/>
        </p:nvSpPr>
        <p:spPr>
          <a:xfrm>
            <a:off x="132081" y="2078394"/>
            <a:ext cx="6123576" cy="3555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2730041-4318-D74D-88BA-D8D965AA9C1D}"/>
              </a:ext>
            </a:extLst>
          </p:cNvPr>
          <p:cNvSpPr/>
          <p:nvPr/>
        </p:nvSpPr>
        <p:spPr>
          <a:xfrm>
            <a:off x="6400801" y="2078394"/>
            <a:ext cx="5602514" cy="3555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01FFE4E-73A5-A747-B348-05C02F156837}"/>
              </a:ext>
            </a:extLst>
          </p:cNvPr>
          <p:cNvSpPr txBox="1"/>
          <p:nvPr/>
        </p:nvSpPr>
        <p:spPr>
          <a:xfrm>
            <a:off x="2364270" y="5908200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incorrect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89E9C11-CF46-6943-A1F1-6EBD985D848D}"/>
              </a:ext>
            </a:extLst>
          </p:cNvPr>
          <p:cNvSpPr txBox="1"/>
          <p:nvPr/>
        </p:nvSpPr>
        <p:spPr>
          <a:xfrm>
            <a:off x="8516633" y="5908200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  <a:endParaRPr kumimoji="1"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6A2431D-D547-0F43-B3EA-FC2976784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530" y="2910276"/>
            <a:ext cx="4430678" cy="74647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E782211-45F4-9946-A5A1-1B8B3965F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853" y="4273444"/>
            <a:ext cx="5764032" cy="116064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B6886BF-6C53-6443-A881-29E4B5468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495" y="2910276"/>
            <a:ext cx="4430677" cy="74647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F6A334B-49E7-C943-9B83-4D92332554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3707" y="4564082"/>
            <a:ext cx="1850413" cy="59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72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Operators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B161DA5-4867-4A4B-9E72-FC5D0D30D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67334"/>
              </p:ext>
            </p:extLst>
          </p:nvPr>
        </p:nvGraphicFramePr>
        <p:xfrm>
          <a:off x="208230" y="1215928"/>
          <a:ext cx="11760450" cy="5227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0150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5259100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  <a:gridCol w="2581200">
                  <a:extLst>
                    <a:ext uri="{9D8B030D-6E8A-4147-A177-3AD203B41FA5}">
                      <a16:colId xmlns:a16="http://schemas.microsoft.com/office/drawing/2014/main" val="2926258820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Arithmetic Operators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 two operands or </a:t>
                      </a:r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unary plus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+ b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Subtract right operand from the left or </a:t>
                      </a:r>
                      <a:r>
                        <a:rPr lang="en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unary minus</a:t>
                      </a:r>
                    </a:p>
                  </a:txBody>
                  <a:tcPr marL="95250" marR="76200" marT="95250" marB="8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– b</a:t>
                      </a:r>
                    </a:p>
                    <a:p>
                      <a:pPr algn="ctr"/>
                      <a:r>
                        <a:rPr lang="en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138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Multiply two operands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* 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4033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Divide left operand by the right one (</a:t>
                      </a:r>
                      <a:r>
                        <a:rPr lang="en" altLang="zh-TW" sz="2000" b="0" i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always results into float</a:t>
                      </a:r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/ 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945157"/>
                  </a:ext>
                </a:extLst>
              </a:tr>
              <a:tr h="4024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Exponent - left operand raised to the power of right</a:t>
                      </a:r>
                      <a:endParaRPr lang="zh-TW" altLang="en-US" sz="2000" u="sng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** b</a:t>
                      </a:r>
                      <a:endParaRPr lang="zh-TW" altLang="en-US" sz="20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216122"/>
                  </a:ext>
                </a:extLst>
              </a:tr>
              <a:tr h="4445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//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Floor division - division that results into whole number adjusted to the left in the number line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// 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216178"/>
                  </a:ext>
                </a:extLst>
              </a:tr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Modulus - remainder of the division of left operand by the right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% 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51122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9BD428AA-83BE-C24B-A12E-1F3F92F68F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55B6172-420B-0E4F-A209-B5FF6F4F88F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3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Operators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5B141A6-EE91-CC4C-9F67-3EBE35762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29738"/>
              </p:ext>
            </p:extLst>
          </p:nvPr>
        </p:nvGraphicFramePr>
        <p:xfrm>
          <a:off x="452673" y="1051662"/>
          <a:ext cx="11362099" cy="5210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7366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4369807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  <a:gridCol w="3204926">
                  <a:extLst>
                    <a:ext uri="{9D8B030D-6E8A-4147-A177-3AD203B41FA5}">
                      <a16:colId xmlns:a16="http://schemas.microsoft.com/office/drawing/2014/main" val="2926258820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Assignment Operators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Equivalent to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+=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+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-= b</a:t>
                      </a:r>
                    </a:p>
                  </a:txBody>
                  <a:tcPr marL="95250" marR="76200" marT="95250" marB="8572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-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138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*=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*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4033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/=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/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945157"/>
                  </a:ext>
                </a:extLst>
              </a:tr>
              <a:tr h="4024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**=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**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216122"/>
                  </a:ext>
                </a:extLst>
              </a:tr>
              <a:tr h="4445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//=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//=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//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216178"/>
                  </a:ext>
                </a:extLst>
              </a:tr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%=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 =  a %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51122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D60FCCE5-905E-CC4E-AD11-3B91681D39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245EBDA-2C6D-C64A-ADBE-744DA1C90CE7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141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Operator Precedence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799A405-35C4-404C-AF79-5B700F5141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3341291-4A5E-CE4C-A91E-740C44C61923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0FA7A57-49FF-0547-A1F9-387A36F3D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056475"/>
              </p:ext>
            </p:extLst>
          </p:nvPr>
        </p:nvGraphicFramePr>
        <p:xfrm>
          <a:off x="325821" y="944449"/>
          <a:ext cx="11613931" cy="4051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7613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6926318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Assignment Operators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)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parentheses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040917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exponent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+x, -x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unary plus, unary minus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0559637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*, /, //, %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multiplication, division, floor division, modulo</a:t>
                      </a: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138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+, -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addition, subtraction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02A4C084-B9EA-BB4A-9C79-6DED04F6BF4B}"/>
              </a:ext>
            </a:extLst>
          </p:cNvPr>
          <p:cNvSpPr/>
          <p:nvPr/>
        </p:nvSpPr>
        <p:spPr>
          <a:xfrm>
            <a:off x="325821" y="5171811"/>
            <a:ext cx="499367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 * 3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 ** 4 *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+ 5 // 2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2B093AB-DE7D-754D-8B9C-3C80D915A351}"/>
              </a:ext>
            </a:extLst>
          </p:cNvPr>
          <p:cNvSpPr/>
          <p:nvPr/>
        </p:nvSpPr>
        <p:spPr>
          <a:xfrm>
            <a:off x="6006662" y="5171811"/>
            <a:ext cx="51411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+ 5 % 2 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+ 2) * 3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 **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231469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kumimoji="1" lang="en" altLang="zh-TW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F27BC90-4B30-8245-BD5A-ACB1352611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382E919-93E8-0A40-AA34-BC8B37FFD498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2AF3B70-5394-5F40-A2D4-1F7994AC3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638762"/>
              </p:ext>
            </p:extLst>
          </p:nvPr>
        </p:nvGraphicFramePr>
        <p:xfrm>
          <a:off x="451063" y="877534"/>
          <a:ext cx="11289873" cy="581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3291">
                  <a:extLst>
                    <a:ext uri="{9D8B030D-6E8A-4147-A177-3AD203B41FA5}">
                      <a16:colId xmlns:a16="http://schemas.microsoft.com/office/drawing/2014/main" val="629639773"/>
                    </a:ext>
                  </a:extLst>
                </a:gridCol>
                <a:gridCol w="5048665">
                  <a:extLst>
                    <a:ext uri="{9D8B030D-6E8A-4147-A177-3AD203B41FA5}">
                      <a16:colId xmlns:a16="http://schemas.microsoft.com/office/drawing/2014/main" val="4089718277"/>
                    </a:ext>
                  </a:extLst>
                </a:gridCol>
                <a:gridCol w="2477917">
                  <a:extLst>
                    <a:ext uri="{9D8B030D-6E8A-4147-A177-3AD203B41FA5}">
                      <a16:colId xmlns:a16="http://schemas.microsoft.com/office/drawing/2014/main" val="1477107695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Arithmetic Operators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4482931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print(*objects)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 a message onto the screen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print(‘NTHU’)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465321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type(object)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one argument, return the type of an object.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type(114) # =&gt; int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7027751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int([x])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an integer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object constructed from a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 x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or </a:t>
                      </a:r>
                      <a:r>
                        <a:rPr lang="en" altLang="zh-TW" sz="2400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 0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if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arguments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 given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int(9.2) # =&gt; 9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289620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float([x])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a floating point number constructed from a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 x</a:t>
                      </a:r>
                      <a:endParaRPr lang="zh-TW" altLang="en-US" sz="2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float(‘9.2’) # =&gt; 9.2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050683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bool([x])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a Boolean value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bool(0) # =&gt; False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4635707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abs(x)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the absolute value of a number.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abs(-43) # =&gt; 43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0455869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pow(base, exp)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 base to the power exp</a:t>
                      </a:r>
                    </a:p>
                  </a:txBody>
                  <a:tcPr marL="95250" marR="76200" marT="95250" marB="8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pow(2,4) # =&gt;16</a:t>
                      </a:r>
                      <a:endParaRPr lang="e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1543529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168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748716D2-89EF-9A4A-ACB9-8FB970021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091015"/>
              </p:ext>
            </p:extLst>
          </p:nvPr>
        </p:nvGraphicFramePr>
        <p:xfrm>
          <a:off x="2463064" y="1149801"/>
          <a:ext cx="7850632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5316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3925316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</a:tblGrid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Package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Numpy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Base N-dimensional array package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Pandas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structures and data analysis tools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SciPy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Fundamental library for scientific computing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Matplotlib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Comprehensive 2D Plotting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945157"/>
                  </a:ext>
                </a:extLst>
              </a:tr>
              <a:tr h="53884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RDKit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Cheminformatics and machine-learning software</a:t>
                      </a:r>
                      <a:endParaRPr lang="zh-TW" altLang="en-US" sz="20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216122"/>
                  </a:ext>
                </a:extLst>
              </a:tr>
              <a:tr h="53884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Biopython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set of freely available tools for biological computation</a:t>
                      </a:r>
                      <a:endParaRPr lang="zh-TW" altLang="en-US" sz="20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252835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SciKit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-Learn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set of modules for machine learning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16178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Keras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deep learning API written in Python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867996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E3D009BA-26CC-6B48-9847-3C12E8D8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53" y="1149801"/>
            <a:ext cx="1797403" cy="10510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5C3B807-89C1-6642-B0D2-BE18CB6DF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062" l="6090" r="94551">
                        <a14:foregroundMark x1="12500" y1="69753" x2="12500" y2="69753"/>
                        <a14:foregroundMark x1="16346" y1="69753" x2="16346" y2="69753"/>
                        <a14:foregroundMark x1="21154" y1="72222" x2="21154" y2="72222"/>
                        <a14:foregroundMark x1="24038" y1="75926" x2="24038" y2="75926"/>
                        <a14:foregroundMark x1="29167" y1="72222" x2="29167" y2="72222"/>
                        <a14:foregroundMark x1="53205" y1="72222" x2="53205" y2="72222"/>
                        <a14:foregroundMark x1="46154" y1="72222" x2="46154" y2="72222"/>
                        <a14:foregroundMark x1="39744" y1="69753" x2="39744" y2="697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516" y="1149801"/>
            <a:ext cx="2024267" cy="105106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E839EFE-92FA-A04B-875A-2F7D340780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63341" l="12838" r="92162">
                        <a14:foregroundMark x1="25000" y1="40603" x2="25000" y2="40603"/>
                      </a14:backgroundRemoval>
                    </a14:imgEffect>
                  </a14:imgLayer>
                </a14:imgProps>
              </a:ext>
            </a:extLst>
          </a:blip>
          <a:srcRect l="13868" r="14267" b="33888"/>
          <a:stretch/>
        </p:blipFill>
        <p:spPr>
          <a:xfrm>
            <a:off x="10313531" y="5081617"/>
            <a:ext cx="1810236" cy="96767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E5F9982-2BF1-D64C-807D-A7AE598E2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" y="2937282"/>
            <a:ext cx="2462797" cy="62186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C91E8F6-6138-A245-AE5F-D792DE76BC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6153CDE5-8342-3D46-A5C9-6118D8047B38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8" descr="https://upload.wikimedia.org/wikipedia/commons/1/13/Biopython_logo.png">
            <a:extLst>
              <a:ext uri="{FF2B5EF4-FFF2-40B4-BE49-F238E27FC236}">
                <a16:creationId xmlns:a16="http://schemas.microsoft.com/office/drawing/2014/main" id="{AF4F9970-E112-4F92-A052-3BA3EEA64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416" y="3222742"/>
            <a:ext cx="1624569" cy="108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DKit Logo">
            <a:extLst>
              <a:ext uri="{FF2B5EF4-FFF2-40B4-BE49-F238E27FC236}">
                <a16:creationId xmlns:a16="http://schemas.microsoft.com/office/drawing/2014/main" id="{CB4DA9DC-A3B1-40B2-A1E7-ACD8F9574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90" y="4174154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2C9E19C-D60F-4446-B4B9-9AC6CFF5EE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72" y="5989307"/>
            <a:ext cx="2407588" cy="6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92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functions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56C168-95FC-0347-9D3B-1CBD22FB8F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42DB9381-DCEC-7F49-AE97-328ECFB04904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97C7B5-0D35-D24D-AE30-B6F4B1F602CE}"/>
              </a:ext>
            </a:extLst>
          </p:cNvPr>
          <p:cNvSpPr/>
          <p:nvPr/>
        </p:nvSpPr>
        <p:spPr>
          <a:xfrm>
            <a:off x="247549" y="1322315"/>
            <a:ext cx="486047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math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exp(1))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log(100,10))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log(4,2))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sqrt(4))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53EF2FF-DFDA-CE4C-99A5-397F12E85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027" y="1191329"/>
            <a:ext cx="6975602" cy="416285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69E4A9A-4D88-B844-B590-0736881F5FDB}"/>
              </a:ext>
            </a:extLst>
          </p:cNvPr>
          <p:cNvSpPr/>
          <p:nvPr/>
        </p:nvSpPr>
        <p:spPr>
          <a:xfrm>
            <a:off x="4957364" y="5736995"/>
            <a:ext cx="7276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https://docs.python.org/3/library/math.html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098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TW" altLang="en-US" sz="4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3C38B9-BA55-8041-919F-9344007B577B}"/>
              </a:ext>
            </a:extLst>
          </p:cNvPr>
          <p:cNvSpPr/>
          <p:nvPr/>
        </p:nvSpPr>
        <p:spPr>
          <a:xfrm>
            <a:off x="352653" y="1114634"/>
            <a:ext cx="7606570" cy="5509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+ 1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2 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8 - 1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7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 * 2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20 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35 / 5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7.0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1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5.0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3.0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1.0 # works on floats too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-5 // 3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-2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-5.0 // 3.0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-2.0</a:t>
            </a:r>
            <a:endParaRPr lang="zh-TW" altLang="en-US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10.0 / 3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3.3333333333333335</a:t>
            </a:r>
            <a:endParaRPr lang="zh-TW" altLang="en-US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7 % 3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1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2**3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8</a:t>
            </a:r>
            <a:endParaRPr lang="zh-TW" altLang="en-US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13400F9-CCA7-A94D-8817-6D3388BB70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1F73D1B-03D1-BC42-963D-AD8AEB826208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699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Types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F5F1AD-A64A-5E47-A3CE-FAB889AE7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FAB5A30-08F9-3B49-B98A-0771D410E0C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2032327"/>
            <a:ext cx="278390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CHE1 =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CHE2 =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CHE3 =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047848" y="2564472"/>
            <a:ext cx="52015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146860F4-4841-2943-B2C2-2EDCEA84EF70}"/>
              </a:ext>
            </a:extLst>
          </p:cNvPr>
          <p:cNvSpPr/>
          <p:nvPr/>
        </p:nvSpPr>
        <p:spPr>
          <a:xfrm>
            <a:off x="2559940" y="2596467"/>
            <a:ext cx="48790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3AD4BEEF-B319-7E46-A989-61E34A1DA860}"/>
              </a:ext>
            </a:extLst>
          </p:cNvPr>
          <p:cNvSpPr/>
          <p:nvPr/>
        </p:nvSpPr>
        <p:spPr>
          <a:xfrm>
            <a:off x="475450" y="1164827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</a:p>
        </p:txBody>
      </p: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710109D8-8A7F-374A-94E7-32F983D88AE0}"/>
              </a:ext>
            </a:extLst>
          </p:cNvPr>
          <p:cNvSpPr/>
          <p:nvPr/>
        </p:nvSpPr>
        <p:spPr>
          <a:xfrm>
            <a:off x="4053165" y="1164827"/>
            <a:ext cx="236441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8E6E1792-94E2-A74D-9A9E-138A494DBCF0}"/>
              </a:ext>
            </a:extLst>
          </p:cNvPr>
          <p:cNvSpPr/>
          <p:nvPr/>
        </p:nvSpPr>
        <p:spPr>
          <a:xfrm>
            <a:off x="4053164" y="4240956"/>
            <a:ext cx="236441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endParaRPr lang="en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9F1C7292-333F-B045-9E7A-AEB63C42CC4A}"/>
              </a:ext>
            </a:extLst>
          </p:cNvPr>
          <p:cNvSpPr txBox="1"/>
          <p:nvPr/>
        </p:nvSpPr>
        <p:spPr>
          <a:xfrm>
            <a:off x="1660926" y="5272676"/>
            <a:ext cx="612103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大二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大三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大四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71" name="向右箭號 70">
            <a:extLst>
              <a:ext uri="{FF2B5EF4-FFF2-40B4-BE49-F238E27FC236}">
                <a16:creationId xmlns:a16="http://schemas.microsoft.com/office/drawing/2014/main" id="{5C305F4B-3751-5648-9C2D-658BB9C2A16F}"/>
              </a:ext>
            </a:extLst>
          </p:cNvPr>
          <p:cNvSpPr/>
          <p:nvPr/>
        </p:nvSpPr>
        <p:spPr>
          <a:xfrm rot="5400000">
            <a:off x="4870312" y="3493885"/>
            <a:ext cx="73011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373B6C9-5D2D-6441-869F-0525B30795A8}"/>
              </a:ext>
            </a:extLst>
          </p:cNvPr>
          <p:cNvSpPr txBox="1"/>
          <p:nvPr/>
        </p:nvSpPr>
        <p:spPr>
          <a:xfrm>
            <a:off x="8513379" y="2156557"/>
            <a:ext cx="36361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[0] = 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8EAF9686-F316-1D45-A437-8CE092B60BE8}"/>
              </a:ext>
            </a:extLst>
          </p:cNvPr>
          <p:cNvSpPr txBox="1"/>
          <p:nvPr/>
        </p:nvSpPr>
        <p:spPr>
          <a:xfrm>
            <a:off x="8513378" y="3167011"/>
            <a:ext cx="36361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[2] 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0EA05AD4-A2B9-6D45-81C9-201B67CB72C2}"/>
              </a:ext>
            </a:extLst>
          </p:cNvPr>
          <p:cNvSpPr txBox="1"/>
          <p:nvPr/>
        </p:nvSpPr>
        <p:spPr>
          <a:xfrm>
            <a:off x="8513377" y="2659100"/>
            <a:ext cx="36361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[1] 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00DA271-6E04-EA44-BFAD-44192BEBFE2F}"/>
              </a:ext>
            </a:extLst>
          </p:cNvPr>
          <p:cNvSpPr/>
          <p:nvPr/>
        </p:nvSpPr>
        <p:spPr>
          <a:xfrm>
            <a:off x="9506055" y="2237972"/>
            <a:ext cx="520813" cy="1464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2AFB5C65-5BF2-8144-9792-0C22CF791F24}"/>
              </a:ext>
            </a:extLst>
          </p:cNvPr>
          <p:cNvSpPr txBox="1"/>
          <p:nvPr/>
        </p:nvSpPr>
        <p:spPr>
          <a:xfrm>
            <a:off x="9169625" y="1582360"/>
            <a:ext cx="119367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CCAF080-BAE4-CB4B-97AD-80B8D71FDCDA}"/>
              </a:ext>
            </a:extLst>
          </p:cNvPr>
          <p:cNvSpPr txBox="1"/>
          <p:nvPr/>
        </p:nvSpPr>
        <p:spPr>
          <a:xfrm>
            <a:off x="7997948" y="4606016"/>
            <a:ext cx="419405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大二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9D8B901B-BE61-E54F-BFBF-0592A63DDAAE}"/>
              </a:ext>
            </a:extLst>
          </p:cNvPr>
          <p:cNvSpPr txBox="1"/>
          <p:nvPr/>
        </p:nvSpPr>
        <p:spPr>
          <a:xfrm>
            <a:off x="7997948" y="5796806"/>
            <a:ext cx="41515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大四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73D266A-01BE-CB47-B9CB-A7F82F4CA241}"/>
              </a:ext>
            </a:extLst>
          </p:cNvPr>
          <p:cNvSpPr txBox="1"/>
          <p:nvPr/>
        </p:nvSpPr>
        <p:spPr>
          <a:xfrm>
            <a:off x="7997948" y="5268694"/>
            <a:ext cx="403639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大三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860499-85D9-8844-B6CF-829DB6978B68}"/>
              </a:ext>
            </a:extLst>
          </p:cNvPr>
          <p:cNvSpPr/>
          <p:nvPr/>
        </p:nvSpPr>
        <p:spPr>
          <a:xfrm>
            <a:off x="8964224" y="4648211"/>
            <a:ext cx="1451528" cy="1699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9D528930-89AB-4542-B70C-518FD04F2D23}"/>
              </a:ext>
            </a:extLst>
          </p:cNvPr>
          <p:cNvSpPr txBox="1"/>
          <p:nvPr/>
        </p:nvSpPr>
        <p:spPr>
          <a:xfrm>
            <a:off x="9243979" y="3954865"/>
            <a:ext cx="89201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DE79F47-30AB-314B-8215-7C236CB1CA92}"/>
              </a:ext>
            </a:extLst>
          </p:cNvPr>
          <p:cNvSpPr txBox="1"/>
          <p:nvPr/>
        </p:nvSpPr>
        <p:spPr>
          <a:xfrm>
            <a:off x="10857186" y="3954866"/>
            <a:ext cx="115038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42907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4" grpId="0" animBg="1"/>
      <p:bldP spid="55" grpId="0" animBg="1"/>
      <p:bldP spid="56" grpId="0" animBg="1"/>
      <p:bldP spid="57" grpId="0" animBg="1"/>
      <p:bldP spid="58" grpId="0"/>
      <p:bldP spid="71" grpId="0" animBg="1"/>
      <p:bldP spid="72" grpId="0"/>
      <p:bldP spid="73" grpId="0"/>
      <p:bldP spid="74" grpId="0"/>
      <p:bldP spid="75" grpId="0" animBg="1"/>
      <p:bldP spid="76" grpId="0"/>
      <p:bldP spid="77" grpId="0"/>
      <p:bldP spid="78" grpId="0"/>
      <p:bldP spid="79" grpId="0"/>
      <p:bldP spid="80" grpId="0" animBg="1"/>
      <p:bldP spid="81" grpId="0"/>
      <p:bldP spid="8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E7F4FF3E-314E-5C4F-8431-FA6E160DE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89" y="1259199"/>
            <a:ext cx="8753022" cy="225125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and Assignment</a:t>
            </a:r>
            <a:endParaRPr kumimoji="1" lang="zh-TW" altLang="en-US" sz="4400" dirty="0"/>
          </a:p>
        </p:txBody>
      </p:sp>
      <p:pic>
        <p:nvPicPr>
          <p:cNvPr id="86" name="圖片 85">
            <a:extLst>
              <a:ext uri="{FF2B5EF4-FFF2-40B4-BE49-F238E27FC236}">
                <a16:creationId xmlns:a16="http://schemas.microsoft.com/office/drawing/2014/main" id="{22F58E52-5C61-FA4B-B548-EB7562FF5E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87" name="文字方塊 86">
            <a:extLst>
              <a:ext uri="{FF2B5EF4-FFF2-40B4-BE49-F238E27FC236}">
                <a16:creationId xmlns:a16="http://schemas.microsoft.com/office/drawing/2014/main" id="{392E2E1E-046F-9D45-8160-FB0F195ADA0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408AB5-B106-2549-8390-560AAFC725EA}"/>
              </a:ext>
            </a:extLst>
          </p:cNvPr>
          <p:cNvSpPr/>
          <p:nvPr/>
        </p:nvSpPr>
        <p:spPr>
          <a:xfrm>
            <a:off x="1719489" y="1259199"/>
            <a:ext cx="2200870" cy="225125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D7E8BC1-987C-864E-8965-83A7352F57D2}"/>
              </a:ext>
            </a:extLst>
          </p:cNvPr>
          <p:cNvSpPr/>
          <p:nvPr/>
        </p:nvSpPr>
        <p:spPr>
          <a:xfrm>
            <a:off x="352653" y="3859829"/>
            <a:ext cx="1007840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</a:p>
          <a:p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A-Z, a-z, 0-9, and underscore (_)</a:t>
            </a:r>
          </a:p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(ii) The first character of a variable name cannot be a digit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FA2ECA1-887E-2B47-98B4-9CE0DD98A17D}"/>
              </a:ext>
            </a:extLst>
          </p:cNvPr>
          <p:cNvSpPr/>
          <p:nvPr/>
        </p:nvSpPr>
        <p:spPr>
          <a:xfrm>
            <a:off x="3994978" y="1259199"/>
            <a:ext cx="272222" cy="2251256"/>
          </a:xfrm>
          <a:prstGeom prst="rect">
            <a:avLst/>
          </a:prstGeom>
          <a:noFill/>
          <a:ln w="63500">
            <a:solidFill>
              <a:srgbClr val="008E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432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839ACA7-6A79-3E49-96C5-CFDB332A7C38}"/>
              </a:ext>
            </a:extLst>
          </p:cNvPr>
          <p:cNvSpPr/>
          <p:nvPr/>
        </p:nvSpPr>
        <p:spPr>
          <a:xfrm>
            <a:off x="360000" y="5429489"/>
            <a:ext cx="105288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Assignment</a:t>
            </a:r>
          </a:p>
          <a:p>
            <a:r>
              <a:rPr lang="en" altLang="zh-TW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(i) The equal sign (=) is used to assign a value to a variable</a:t>
            </a:r>
            <a:endParaRPr lang="zh-TW" altLang="en-US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95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/>
      <p:bldP spid="20" grpId="0" animBg="1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Types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FD3151E-A07E-C84A-A6D0-25C49FC74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425249"/>
              </p:ext>
            </p:extLst>
          </p:nvPr>
        </p:nvGraphicFramePr>
        <p:xfrm>
          <a:off x="459130" y="1300218"/>
          <a:ext cx="11273740" cy="50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8435">
                  <a:extLst>
                    <a:ext uri="{9D8B030D-6E8A-4147-A177-3AD203B41FA5}">
                      <a16:colId xmlns:a16="http://schemas.microsoft.com/office/drawing/2014/main" val="577231545"/>
                    </a:ext>
                  </a:extLst>
                </a:gridCol>
                <a:gridCol w="2641321">
                  <a:extLst>
                    <a:ext uri="{9D8B030D-6E8A-4147-A177-3AD203B41FA5}">
                      <a16:colId xmlns:a16="http://schemas.microsoft.com/office/drawing/2014/main" val="2741060992"/>
                    </a:ext>
                  </a:extLst>
                </a:gridCol>
                <a:gridCol w="2520779">
                  <a:extLst>
                    <a:ext uri="{9D8B030D-6E8A-4147-A177-3AD203B41FA5}">
                      <a16:colId xmlns:a16="http://schemas.microsoft.com/office/drawing/2014/main" val="974516128"/>
                    </a:ext>
                  </a:extLst>
                </a:gridCol>
                <a:gridCol w="3293205">
                  <a:extLst>
                    <a:ext uri="{9D8B030D-6E8A-4147-A177-3AD203B41FA5}">
                      <a16:colId xmlns:a16="http://schemas.microsoft.com/office/drawing/2014/main" val="121047496"/>
                    </a:ext>
                  </a:extLst>
                </a:gridCol>
              </a:tblGrid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Definition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931762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3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integer, float, complex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1450, 9.2, 8+9j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690749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Text Sequence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 ' or " 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NTUCHE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</a:p>
                    <a:p>
                      <a:pPr algn="ctr"/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NTUCHE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699299"/>
                  </a:ext>
                </a:extLst>
              </a:tr>
              <a:tr h="580553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3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 ]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[1,2,3]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4978942"/>
                  </a:ext>
                </a:extLst>
              </a:tr>
              <a:tr h="58055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3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tuple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(1,2,3)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66870"/>
                  </a:ext>
                </a:extLst>
              </a:tr>
              <a:tr h="58055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3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range()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range(3)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685885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Mapping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dictionary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{key, value}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'a'</a:t>
                      </a:r>
                      <a:r>
                        <a:rPr lang="en-US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140,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'b'</a:t>
                      </a:r>
                      <a:r>
                        <a:rPr lang="en-US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114}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578273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0FF5F1AD-A64A-5E47-A3CE-FAB889AE7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FAB5A30-08F9-3B49-B98A-0771D410E0C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96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字方塊 19">
            <a:extLst>
              <a:ext uri="{FF2B5EF4-FFF2-40B4-BE49-F238E27FC236}">
                <a16:creationId xmlns:a16="http://schemas.microsoft.com/office/drawing/2014/main" id="{FEDA096A-EC6D-AF45-89DB-A5A554C4B465}"/>
              </a:ext>
            </a:extLst>
          </p:cNvPr>
          <p:cNvSpPr txBox="1"/>
          <p:nvPr/>
        </p:nvSpPr>
        <p:spPr>
          <a:xfrm>
            <a:off x="3394970" y="2646385"/>
            <a:ext cx="63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'E'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04FB2AA-0A8E-FC4B-AF5C-05D1901B808E}"/>
              </a:ext>
            </a:extLst>
          </p:cNvPr>
          <p:cNvSpPr txBox="1"/>
          <p:nvPr/>
        </p:nvSpPr>
        <p:spPr>
          <a:xfrm>
            <a:off x="2234779" y="2646386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D71DAF4-35AB-6C45-8C05-8A2387065191}"/>
              </a:ext>
            </a:extLst>
          </p:cNvPr>
          <p:cNvSpPr txBox="1"/>
          <p:nvPr/>
        </p:nvSpPr>
        <p:spPr>
          <a:xfrm>
            <a:off x="2819362" y="2646385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'H'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897D958-2793-1844-B8BC-E642D1670DDC}"/>
              </a:ext>
            </a:extLst>
          </p:cNvPr>
          <p:cNvSpPr txBox="1"/>
          <p:nvPr/>
        </p:nvSpPr>
        <p:spPr>
          <a:xfrm>
            <a:off x="1127420" y="2646386"/>
            <a:ext cx="63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'T'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28252B1-5222-DC46-84E3-75FD9B492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875" y="1555828"/>
            <a:ext cx="1828800" cy="7747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D058EF-23C8-3B44-8DD7-A45492FD76E3}"/>
              </a:ext>
            </a:extLst>
          </p:cNvPr>
          <p:cNvSpPr/>
          <p:nvPr/>
        </p:nvSpPr>
        <p:spPr>
          <a:xfrm>
            <a:off x="573226" y="2563220"/>
            <a:ext cx="3400060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C265F39-BB68-444C-9EAA-741762FC985D}"/>
              </a:ext>
            </a:extLst>
          </p:cNvPr>
          <p:cNvCxnSpPr>
            <a:cxnSpLocks/>
          </p:cNvCxnSpPr>
          <p:nvPr/>
        </p:nvCxnSpPr>
        <p:spPr>
          <a:xfrm>
            <a:off x="1162735" y="256322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07C88A0-D235-524A-8349-792ED71B67DE}"/>
              </a:ext>
            </a:extLst>
          </p:cNvPr>
          <p:cNvCxnSpPr>
            <a:cxnSpLocks/>
          </p:cNvCxnSpPr>
          <p:nvPr/>
        </p:nvCxnSpPr>
        <p:spPr>
          <a:xfrm>
            <a:off x="1719483" y="256322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B6D5B56-17AE-DB46-B048-1874369D33A3}"/>
              </a:ext>
            </a:extLst>
          </p:cNvPr>
          <p:cNvCxnSpPr>
            <a:cxnSpLocks/>
          </p:cNvCxnSpPr>
          <p:nvPr/>
        </p:nvCxnSpPr>
        <p:spPr>
          <a:xfrm>
            <a:off x="2275264" y="2576013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1D2BC6C-0047-7B47-A3CA-4537C87A9187}"/>
              </a:ext>
            </a:extLst>
          </p:cNvPr>
          <p:cNvCxnSpPr>
            <a:cxnSpLocks/>
          </p:cNvCxnSpPr>
          <p:nvPr/>
        </p:nvCxnSpPr>
        <p:spPr>
          <a:xfrm>
            <a:off x="2857395" y="2576013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9EF532F-A1E8-434D-8327-AC3DA6F71168}"/>
              </a:ext>
            </a:extLst>
          </p:cNvPr>
          <p:cNvSpPr txBox="1"/>
          <p:nvPr/>
        </p:nvSpPr>
        <p:spPr>
          <a:xfrm>
            <a:off x="535628" y="2657950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'N'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2868920-B389-464D-8E70-2AD5F7329095}"/>
              </a:ext>
            </a:extLst>
          </p:cNvPr>
          <p:cNvSpPr txBox="1"/>
          <p:nvPr/>
        </p:nvSpPr>
        <p:spPr>
          <a:xfrm>
            <a:off x="1665633" y="2646386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'U'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34FCD63-54E8-6C4F-9CD1-87451F552A11}"/>
              </a:ext>
            </a:extLst>
          </p:cNvPr>
          <p:cNvSpPr txBox="1"/>
          <p:nvPr/>
        </p:nvSpPr>
        <p:spPr>
          <a:xfrm>
            <a:off x="453521" y="1911687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'NTUCHE'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74820EB-FC50-AD4B-9145-F9FDC7177533}"/>
              </a:ext>
            </a:extLst>
          </p:cNvPr>
          <p:cNvSpPr txBox="1"/>
          <p:nvPr/>
        </p:nvSpPr>
        <p:spPr>
          <a:xfrm>
            <a:off x="0" y="3487787"/>
            <a:ext cx="4025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1         2        3        4       5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-6       -5       -4       -3      -2    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84E659D-1C16-3644-9268-1B4550846471}"/>
              </a:ext>
            </a:extLst>
          </p:cNvPr>
          <p:cNvSpPr/>
          <p:nvPr/>
        </p:nvSpPr>
        <p:spPr>
          <a:xfrm>
            <a:off x="453520" y="4134721"/>
            <a:ext cx="40616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a[0] # character in position 0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a[5] # character in position 5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a[-1] # last character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a[-2] # second-last character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a[-6] 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3436AEB-7900-3148-96F9-D0FF40F8BE46}"/>
              </a:ext>
            </a:extLst>
          </p:cNvPr>
          <p:cNvSpPr/>
          <p:nvPr/>
        </p:nvSpPr>
        <p:spPr>
          <a:xfrm>
            <a:off x="4764505" y="1740222"/>
            <a:ext cx="7218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a[0:3] # characters from position 0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3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=&gt; 'NTU'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a[3:6] # characters from position 3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6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=&gt; 'CHE'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DFE862F-776B-064B-8BB7-AAD2828F0B06}"/>
              </a:ext>
            </a:extLst>
          </p:cNvPr>
          <p:cNvSpPr/>
          <p:nvPr/>
        </p:nvSpPr>
        <p:spPr>
          <a:xfrm>
            <a:off x="7592764" y="6021552"/>
            <a:ext cx="3693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a[:2]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a[2:] 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NTUCHE'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a[:3]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NTUNTU'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782F4D-AEEB-F047-AF14-6C26BB13764F}"/>
              </a:ext>
            </a:extLst>
          </p:cNvPr>
          <p:cNvSpPr/>
          <p:nvPr/>
        </p:nvSpPr>
        <p:spPr>
          <a:xfrm>
            <a:off x="4764505" y="2314130"/>
            <a:ext cx="74274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a[:3] # character from the beginning to position 3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=&gt; 'NTU'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a[3:] # characters from position 3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the end =&gt; 'CHE'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a[-3:] # characters from the third-last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the end =&gt; 'CHE'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ABF6937-D1E4-EA43-9946-B1F815920602}"/>
              </a:ext>
            </a:extLst>
          </p:cNvPr>
          <p:cNvSpPr/>
          <p:nvPr/>
        </p:nvSpPr>
        <p:spPr>
          <a:xfrm>
            <a:off x="4764505" y="4571008"/>
            <a:ext cx="23968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a[42] #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a[3:42] 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CHE'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a[42:] # =&gt; ' 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507E523-552C-594B-86FB-02879825DE82}"/>
              </a:ext>
            </a:extLst>
          </p:cNvPr>
          <p:cNvSpPr/>
          <p:nvPr/>
        </p:nvSpPr>
        <p:spPr>
          <a:xfrm>
            <a:off x="7592764" y="4407295"/>
            <a:ext cx="2449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a[0] = 'C' #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a[2:] = 'NU' #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97707FE6-4A21-694D-A0F8-D0308655257E}"/>
              </a:ext>
            </a:extLst>
          </p:cNvPr>
          <p:cNvSpPr/>
          <p:nvPr/>
        </p:nvSpPr>
        <p:spPr>
          <a:xfrm>
            <a:off x="4764505" y="915633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AED52E7C-94C4-E54A-9740-57B8D90A4228}"/>
              </a:ext>
            </a:extLst>
          </p:cNvPr>
          <p:cNvSpPr/>
          <p:nvPr/>
        </p:nvSpPr>
        <p:spPr>
          <a:xfrm>
            <a:off x="453521" y="914817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0C74BEA1-291E-5145-81AA-442290AA5200}"/>
              </a:ext>
            </a:extLst>
          </p:cNvPr>
          <p:cNvSpPr/>
          <p:nvPr/>
        </p:nvSpPr>
        <p:spPr>
          <a:xfrm>
            <a:off x="7592764" y="3626447"/>
            <a:ext cx="2313454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9844CB8F-3F98-014C-AAD0-0D1D5F9D6A27}"/>
              </a:ext>
            </a:extLst>
          </p:cNvPr>
          <p:cNvSpPr/>
          <p:nvPr/>
        </p:nvSpPr>
        <p:spPr>
          <a:xfrm>
            <a:off x="7592764" y="5195983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8E9D7A5-91CC-A044-B297-7854AD949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850" y="833763"/>
            <a:ext cx="1879115" cy="78296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F220032-0C51-C74A-872D-1276D235BE99}"/>
              </a:ext>
            </a:extLst>
          </p:cNvPr>
          <p:cNvSpPr/>
          <p:nvPr/>
        </p:nvSpPr>
        <p:spPr>
          <a:xfrm>
            <a:off x="4764505" y="3182566"/>
            <a:ext cx="31276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a[0: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NUH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a[::2]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NUH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a[6:0:-2]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ECT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a[::-2]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ECT'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C647928-5544-5F45-872B-B47E37851515}"/>
              </a:ext>
            </a:extLst>
          </p:cNvPr>
          <p:cNvSpPr/>
          <p:nvPr/>
        </p:nvSpPr>
        <p:spPr>
          <a:xfrm>
            <a:off x="10276589" y="441144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# =&gt; 6</a:t>
            </a: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782916E4-692C-CA41-8C81-5F33212F6498}"/>
              </a:ext>
            </a:extLst>
          </p:cNvPr>
          <p:cNvSpPr/>
          <p:nvPr/>
        </p:nvSpPr>
        <p:spPr>
          <a:xfrm>
            <a:off x="10282549" y="3620541"/>
            <a:ext cx="115213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B07C559-13D1-9647-B93A-01080D1B0DF3}"/>
              </a:ext>
            </a:extLst>
          </p:cNvPr>
          <p:cNvSpPr/>
          <p:nvPr/>
        </p:nvSpPr>
        <p:spPr>
          <a:xfrm>
            <a:off x="6756050" y="1053811"/>
            <a:ext cx="2592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a[start: stop(: step)]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AF5CA94F-750C-0746-8FE3-F862B0BA46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1ABD5001-CD20-B44F-9583-AEC5E6C6F61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518250E3-5D6D-5248-881C-05AB2CD53976}"/>
              </a:ext>
            </a:extLst>
          </p:cNvPr>
          <p:cNvCxnSpPr>
            <a:cxnSpLocks/>
          </p:cNvCxnSpPr>
          <p:nvPr/>
        </p:nvCxnSpPr>
        <p:spPr>
          <a:xfrm>
            <a:off x="3423452" y="258689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41FE6314-CAD6-6149-B4C2-28733880ADAB}"/>
              </a:ext>
            </a:extLst>
          </p:cNvPr>
          <p:cNvSpPr/>
          <p:nvPr/>
        </p:nvSpPr>
        <p:spPr>
          <a:xfrm>
            <a:off x="4764505" y="5397994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a[:] # =&gt; 'NTUCHE'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3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8" grpId="0"/>
      <p:bldP spid="19" grpId="0"/>
      <p:bldP spid="16" grpId="0"/>
      <p:bldP spid="6" grpId="0" animBg="1"/>
      <p:bldP spid="15" grpId="0"/>
      <p:bldP spid="17" grpId="0"/>
      <p:bldP spid="3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4" grpId="0" animBg="1"/>
      <p:bldP spid="36" grpId="0" animBg="1"/>
      <p:bldP spid="37" grpId="0" animBg="1"/>
      <p:bldP spid="21" grpId="0"/>
      <p:bldP spid="41" grpId="0"/>
      <p:bldP spid="42" grpId="0" animBg="1"/>
      <p:bldP spid="22" grpId="0"/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[ ]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D058EF-23C8-3B44-8DD7-A45492FD76E3}"/>
              </a:ext>
            </a:extLst>
          </p:cNvPr>
          <p:cNvSpPr/>
          <p:nvPr/>
        </p:nvSpPr>
        <p:spPr>
          <a:xfrm>
            <a:off x="446322" y="2667182"/>
            <a:ext cx="3606904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C265F39-BB68-444C-9EAA-741762FC985D}"/>
              </a:ext>
            </a:extLst>
          </p:cNvPr>
          <p:cNvCxnSpPr>
            <a:cxnSpLocks/>
          </p:cNvCxnSpPr>
          <p:nvPr/>
        </p:nvCxnSpPr>
        <p:spPr>
          <a:xfrm>
            <a:off x="1147832" y="2667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07C88A0-D235-524A-8349-792ED71B67DE}"/>
              </a:ext>
            </a:extLst>
          </p:cNvPr>
          <p:cNvCxnSpPr>
            <a:cxnSpLocks/>
          </p:cNvCxnSpPr>
          <p:nvPr/>
        </p:nvCxnSpPr>
        <p:spPr>
          <a:xfrm>
            <a:off x="1685339" y="2667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7A0A0D5-1DD4-424C-B987-5FDE68C22C1C}"/>
              </a:ext>
            </a:extLst>
          </p:cNvPr>
          <p:cNvCxnSpPr>
            <a:cxnSpLocks/>
          </p:cNvCxnSpPr>
          <p:nvPr/>
        </p:nvCxnSpPr>
        <p:spPr>
          <a:xfrm>
            <a:off x="2274554" y="2667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B6D5B56-17AE-DB46-B048-1874369D33A3}"/>
              </a:ext>
            </a:extLst>
          </p:cNvPr>
          <p:cNvCxnSpPr>
            <a:cxnSpLocks/>
          </p:cNvCxnSpPr>
          <p:nvPr/>
        </p:nvCxnSpPr>
        <p:spPr>
          <a:xfrm>
            <a:off x="2818667" y="267997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1D2BC6C-0047-7B47-A3CA-4537C87A9187}"/>
              </a:ext>
            </a:extLst>
          </p:cNvPr>
          <p:cNvCxnSpPr>
            <a:cxnSpLocks/>
          </p:cNvCxnSpPr>
          <p:nvPr/>
        </p:nvCxnSpPr>
        <p:spPr>
          <a:xfrm>
            <a:off x="3424327" y="267997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9EF532F-A1E8-434D-8327-AC3DA6F71168}"/>
              </a:ext>
            </a:extLst>
          </p:cNvPr>
          <p:cNvSpPr txBox="1"/>
          <p:nvPr/>
        </p:nvSpPr>
        <p:spPr>
          <a:xfrm>
            <a:off x="579848" y="275034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897D958-2793-1844-B8BC-E642D1670DDC}"/>
              </a:ext>
            </a:extLst>
          </p:cNvPr>
          <p:cNvSpPr txBox="1"/>
          <p:nvPr/>
        </p:nvSpPr>
        <p:spPr>
          <a:xfrm>
            <a:off x="1158012" y="275034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2868920-B389-464D-8E70-2AD5F7329095}"/>
              </a:ext>
            </a:extLst>
          </p:cNvPr>
          <p:cNvSpPr txBox="1"/>
          <p:nvPr/>
        </p:nvSpPr>
        <p:spPr>
          <a:xfrm>
            <a:off x="1759585" y="275034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04FB2AA-0A8E-FC4B-AF5C-05D1901B808E}"/>
              </a:ext>
            </a:extLst>
          </p:cNvPr>
          <p:cNvSpPr txBox="1"/>
          <p:nvPr/>
        </p:nvSpPr>
        <p:spPr>
          <a:xfrm>
            <a:off x="2277337" y="275034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D71DAF4-35AB-6C45-8C05-8A2387065191}"/>
              </a:ext>
            </a:extLst>
          </p:cNvPr>
          <p:cNvSpPr txBox="1"/>
          <p:nvPr/>
        </p:nvSpPr>
        <p:spPr>
          <a:xfrm>
            <a:off x="2893820" y="275034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EDA096A-EC6D-AF45-89DB-A5A554C4B465}"/>
              </a:ext>
            </a:extLst>
          </p:cNvPr>
          <p:cNvSpPr txBox="1"/>
          <p:nvPr/>
        </p:nvSpPr>
        <p:spPr>
          <a:xfrm>
            <a:off x="3424015" y="2750347"/>
            <a:ext cx="629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24CA3B7-0A81-0343-83AC-A2E2B27330D0}"/>
              </a:ext>
            </a:extLst>
          </p:cNvPr>
          <p:cNvSpPr/>
          <p:nvPr/>
        </p:nvSpPr>
        <p:spPr>
          <a:xfrm>
            <a:off x="332633" y="1999152"/>
            <a:ext cx="2514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[1, 3, 5, 7, 9, 11]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8F64608-650F-854F-BAE6-19721483DA96}"/>
              </a:ext>
            </a:extLst>
          </p:cNvPr>
          <p:cNvSpPr/>
          <p:nvPr/>
        </p:nvSpPr>
        <p:spPr>
          <a:xfrm>
            <a:off x="186182" y="4342883"/>
            <a:ext cx="3704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a[0] # indexing returns the item 1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# =&gt; 11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6970C5C-D3A1-7C4A-9D89-8FF1595FAA3C}"/>
              </a:ext>
            </a:extLst>
          </p:cNvPr>
          <p:cNvSpPr/>
          <p:nvPr/>
        </p:nvSpPr>
        <p:spPr>
          <a:xfrm>
            <a:off x="4434921" y="1751368"/>
            <a:ext cx="64717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a[0:2] # =&gt; [1, 3]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a[4:6] # =&gt; [9, 11]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a[:2] # =&gt; [1, 3]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a[4:] # =&gt; [9, 11]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a[0:6:2]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[1, 5, 9]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a[::2]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[1, 5, 9]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a[6:0:-2]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[11, 7, 3]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] 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a[::-2]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[11, 7, 3]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[:] #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3, 5, 7, 9, 11]</a:t>
            </a: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03DE0882-ED28-7B44-9B3C-C4BC039CE6A7}"/>
              </a:ext>
            </a:extLst>
          </p:cNvPr>
          <p:cNvSpPr/>
          <p:nvPr/>
        </p:nvSpPr>
        <p:spPr>
          <a:xfrm>
            <a:off x="4434921" y="1021249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6B93AA8A-9E53-FF4A-97F9-4B574EFA50DC}"/>
              </a:ext>
            </a:extLst>
          </p:cNvPr>
          <p:cNvSpPr/>
          <p:nvPr/>
        </p:nvSpPr>
        <p:spPr>
          <a:xfrm>
            <a:off x="386221" y="1023972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C6D0F19F-BADB-DC45-AD3F-39F5DAE0246B}"/>
              </a:ext>
            </a:extLst>
          </p:cNvPr>
          <p:cNvSpPr/>
          <p:nvPr/>
        </p:nvSpPr>
        <p:spPr>
          <a:xfrm>
            <a:off x="7802028" y="3254106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FB287E7-A638-7042-BB3D-C259C018208E}"/>
              </a:ext>
            </a:extLst>
          </p:cNvPr>
          <p:cNvSpPr/>
          <p:nvPr/>
        </p:nvSpPr>
        <p:spPr>
          <a:xfrm>
            <a:off x="7802028" y="4145451"/>
            <a:ext cx="364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= 13 # =&gt; [1, 3, 5, 7, 9,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1285E9-B045-5A44-B649-34206EFDC847}"/>
              </a:ext>
            </a:extLst>
          </p:cNvPr>
          <p:cNvSpPr/>
          <p:nvPr/>
        </p:nvSpPr>
        <p:spPr>
          <a:xfrm>
            <a:off x="7802028" y="5644594"/>
            <a:ext cx="3648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[1, 3]</a:t>
            </a:r>
            <a:endParaRPr lang="en" altLang="zh-TW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[5, 7] # =&gt; [1, 3,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5, 7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# =&gt; [1, 3, 5, 7,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1, 3, 5, 7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9AC6F820-3E53-5D4C-8288-8D16197CEA16}"/>
              </a:ext>
            </a:extLst>
          </p:cNvPr>
          <p:cNvSpPr/>
          <p:nvPr/>
        </p:nvSpPr>
        <p:spPr>
          <a:xfrm>
            <a:off x="7802028" y="4877612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219DEC8-F97E-1B4F-9678-A837E0CF718A}"/>
              </a:ext>
            </a:extLst>
          </p:cNvPr>
          <p:cNvSpPr txBox="1"/>
          <p:nvPr/>
        </p:nvSpPr>
        <p:spPr>
          <a:xfrm>
            <a:off x="0" y="3510087"/>
            <a:ext cx="3890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1         2       3         4       5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-6       -5       -4      -3       -2    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EC1CF72-96CE-7249-B6AA-A15C4CCF1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087" y="834879"/>
            <a:ext cx="1568140" cy="96846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AF07EA5-EF85-F847-8A3C-D55CB6F6B1D7}"/>
              </a:ext>
            </a:extLst>
          </p:cNvPr>
          <p:cNvSpPr/>
          <p:nvPr/>
        </p:nvSpPr>
        <p:spPr>
          <a:xfrm>
            <a:off x="7033189" y="2196735"/>
            <a:ext cx="38269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All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operations return a new list containing the requested elements.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81EADD66-5EBA-3E44-A6E7-72DD1D71ABCC}"/>
              </a:ext>
            </a:extLst>
          </p:cNvPr>
          <p:cNvSpPr/>
          <p:nvPr/>
        </p:nvSpPr>
        <p:spPr>
          <a:xfrm>
            <a:off x="4434921" y="4877611"/>
            <a:ext cx="115213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525942-EB83-AC47-A07B-3403B658408C}"/>
              </a:ext>
            </a:extLst>
          </p:cNvPr>
          <p:cNvSpPr txBox="1"/>
          <p:nvPr/>
        </p:nvSpPr>
        <p:spPr>
          <a:xfrm>
            <a:off x="4434921" y="5771959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# =&gt; 6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0499B21-F8B4-FE4D-9631-1CEAD709048C}"/>
              </a:ext>
            </a:extLst>
          </p:cNvPr>
          <p:cNvSpPr/>
          <p:nvPr/>
        </p:nvSpPr>
        <p:spPr>
          <a:xfrm>
            <a:off x="6354279" y="1155475"/>
            <a:ext cx="2592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a[start: stop(: step)]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B9FACCED-0CE6-3E4C-A3D7-C81A13E4C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1DBDC42C-0EBD-4C4B-9AB7-280BA0429AC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51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16" grpId="0"/>
      <p:bldP spid="17" grpId="0"/>
      <p:bldP spid="18" grpId="0"/>
      <p:bldP spid="19" grpId="0"/>
      <p:bldP spid="20" grpId="0"/>
      <p:bldP spid="14" grpId="0"/>
      <p:bldP spid="21" grpId="0"/>
      <p:bldP spid="24" grpId="0"/>
      <p:bldP spid="25" grpId="0" animBg="1"/>
      <p:bldP spid="33" grpId="0" animBg="1"/>
      <p:bldP spid="34" grpId="0"/>
      <p:bldP spid="35" grpId="0"/>
      <p:bldP spid="36" grpId="0" animBg="1"/>
      <p:bldP spid="37" grpId="0"/>
      <p:bldP spid="22" grpId="0"/>
      <p:bldP spid="39" grpId="0" animBg="1"/>
      <p:bldP spid="28" grpId="0"/>
      <p:bldP spid="4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>
            <a:extLst>
              <a:ext uri="{FF2B5EF4-FFF2-40B4-BE49-F238E27FC236}">
                <a16:creationId xmlns:a16="http://schemas.microsoft.com/office/drawing/2014/main" id="{FF76DCFD-0C65-174A-A389-4F551ACB9970}"/>
              </a:ext>
            </a:extLst>
          </p:cNvPr>
          <p:cNvSpPr/>
          <p:nvPr/>
        </p:nvSpPr>
        <p:spPr>
          <a:xfrm>
            <a:off x="2528048" y="2257821"/>
            <a:ext cx="1441972" cy="72200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 List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B8A2459-DF29-9649-B327-3DF9E0CB9D96}"/>
              </a:ext>
            </a:extLst>
          </p:cNvPr>
          <p:cNvSpPr txBox="1"/>
          <p:nvPr/>
        </p:nvSpPr>
        <p:spPr>
          <a:xfrm>
            <a:off x="389617" y="1134618"/>
            <a:ext cx="4716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 = [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['b', 'c']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'g'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A603E82-EAD2-5440-A5E9-97AE7BD8B049}"/>
              </a:ext>
            </a:extLst>
          </p:cNvPr>
          <p:cNvSpPr/>
          <p:nvPr/>
        </p:nvSpPr>
        <p:spPr>
          <a:xfrm>
            <a:off x="1787615" y="2234818"/>
            <a:ext cx="2875826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C5F774E-39EF-3143-839B-08B83371DAEF}"/>
              </a:ext>
            </a:extLst>
          </p:cNvPr>
          <p:cNvCxnSpPr>
            <a:cxnSpLocks/>
          </p:cNvCxnSpPr>
          <p:nvPr/>
        </p:nvCxnSpPr>
        <p:spPr>
          <a:xfrm>
            <a:off x="2489126" y="223481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1CE24451-68A5-7546-ADF8-54378531B897}"/>
              </a:ext>
            </a:extLst>
          </p:cNvPr>
          <p:cNvCxnSpPr>
            <a:cxnSpLocks/>
          </p:cNvCxnSpPr>
          <p:nvPr/>
        </p:nvCxnSpPr>
        <p:spPr>
          <a:xfrm>
            <a:off x="3994935" y="223481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368F7ED0-F5AC-F648-90C7-FED5F9B005B4}"/>
              </a:ext>
            </a:extLst>
          </p:cNvPr>
          <p:cNvSpPr txBox="1"/>
          <p:nvPr/>
        </p:nvSpPr>
        <p:spPr>
          <a:xfrm>
            <a:off x="1860089" y="2295657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A0E8058-B173-4849-AD85-65354B813DDA}"/>
              </a:ext>
            </a:extLst>
          </p:cNvPr>
          <p:cNvSpPr txBox="1"/>
          <p:nvPr/>
        </p:nvSpPr>
        <p:spPr>
          <a:xfrm>
            <a:off x="4026376" y="2251517"/>
            <a:ext cx="58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'g'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8354F21-DE50-4144-9761-B7C1BC405F3C}"/>
              </a:ext>
            </a:extLst>
          </p:cNvPr>
          <p:cNvSpPr/>
          <p:nvPr/>
        </p:nvSpPr>
        <p:spPr>
          <a:xfrm>
            <a:off x="2515277" y="4612173"/>
            <a:ext cx="1398504" cy="799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C113C0D8-AC56-DD4D-A34A-92AEFF104397}"/>
              </a:ext>
            </a:extLst>
          </p:cNvPr>
          <p:cNvCxnSpPr>
            <a:cxnSpLocks/>
          </p:cNvCxnSpPr>
          <p:nvPr/>
        </p:nvCxnSpPr>
        <p:spPr>
          <a:xfrm>
            <a:off x="3216787" y="4612173"/>
            <a:ext cx="0" cy="7870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CD61A-4203-FB47-AA90-E09998817F23}"/>
              </a:ext>
            </a:extLst>
          </p:cNvPr>
          <p:cNvSpPr txBox="1"/>
          <p:nvPr/>
        </p:nvSpPr>
        <p:spPr>
          <a:xfrm>
            <a:off x="2552547" y="4695339"/>
            <a:ext cx="58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kumimoji="1"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7F25232-4FC6-A24F-A05A-D21E727D75FE}"/>
              </a:ext>
            </a:extLst>
          </p:cNvPr>
          <p:cNvSpPr/>
          <p:nvPr/>
        </p:nvSpPr>
        <p:spPr>
          <a:xfrm>
            <a:off x="749764" y="4744102"/>
            <a:ext cx="1324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nest[1]</a:t>
            </a:r>
            <a:endParaRPr lang="zh-TW" altLang="en-US" sz="20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BF2FA18-9550-2A45-9C31-9FC0EF6A602D}"/>
              </a:ext>
            </a:extLst>
          </p:cNvPr>
          <p:cNvSpPr txBox="1"/>
          <p:nvPr/>
        </p:nvSpPr>
        <p:spPr>
          <a:xfrm>
            <a:off x="917005" y="3044899"/>
            <a:ext cx="3661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0         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2</a:t>
            </a:r>
            <a:endParaRPr kumimoji="1" lang="zh-TW" altLang="en-US" sz="32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F631BEB-68F2-754A-9FC9-3EB29C0EE56F}"/>
              </a:ext>
            </a:extLst>
          </p:cNvPr>
          <p:cNvSpPr txBox="1"/>
          <p:nvPr/>
        </p:nvSpPr>
        <p:spPr>
          <a:xfrm>
            <a:off x="1599410" y="5430727"/>
            <a:ext cx="2145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0     1</a:t>
            </a:r>
            <a:endParaRPr kumimoji="1" lang="zh-TW" altLang="en-US" sz="32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0DE633B-1060-8941-805C-B1E1B826BF31}"/>
              </a:ext>
            </a:extLst>
          </p:cNvPr>
          <p:cNvSpPr txBox="1"/>
          <p:nvPr/>
        </p:nvSpPr>
        <p:spPr>
          <a:xfrm>
            <a:off x="3254936" y="4696376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kumimoji="1"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CEEFF95-00BD-6C4C-B45B-6706E6AAEA5E}"/>
              </a:ext>
            </a:extLst>
          </p:cNvPr>
          <p:cNvSpPr txBox="1"/>
          <p:nvPr/>
        </p:nvSpPr>
        <p:spPr>
          <a:xfrm>
            <a:off x="5208737" y="2160417"/>
            <a:ext cx="37994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['b', 'c']</a:t>
            </a:r>
            <a:endParaRPr lang="en" altLang="zh-TW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595C1F6-76B0-B44E-9A8F-3AB5F3921DA7}"/>
              </a:ext>
            </a:extLst>
          </p:cNvPr>
          <p:cNvSpPr txBox="1"/>
          <p:nvPr/>
        </p:nvSpPr>
        <p:spPr>
          <a:xfrm>
            <a:off x="5208737" y="4603392"/>
            <a:ext cx="34692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4EB47453-640A-EB49-84AF-7CDFA571DB28}"/>
              </a:ext>
            </a:extLst>
          </p:cNvPr>
          <p:cNvSpPr txBox="1"/>
          <p:nvPr/>
        </p:nvSpPr>
        <p:spPr>
          <a:xfrm>
            <a:off x="395612" y="2342365"/>
            <a:ext cx="846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E0800B66-23CB-7041-98A7-0C46EC93D2BE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3214529" y="3689837"/>
            <a:ext cx="4432" cy="922336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0A9D7EF-04B7-0F4E-9C52-1FB3B45FE0F7}"/>
              </a:ext>
            </a:extLst>
          </p:cNvPr>
          <p:cNvSpPr/>
          <p:nvPr/>
        </p:nvSpPr>
        <p:spPr>
          <a:xfrm>
            <a:off x="2510415" y="2251518"/>
            <a:ext cx="1379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['b', 'c'] 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896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30" grpId="0" animBg="1"/>
      <p:bldP spid="41" grpId="0"/>
      <p:bldP spid="43" grpId="0"/>
      <p:bldP spid="47" grpId="0" animBg="1"/>
      <p:bldP spid="52" grpId="0"/>
      <p:bldP spid="26" grpId="0"/>
      <p:bldP spid="28" grpId="0"/>
      <p:bldP spid="73" grpId="0"/>
      <p:bldP spid="60" grpId="0"/>
      <p:bldP spid="63" grpId="0"/>
      <p:bldP spid="64" grpId="0"/>
      <p:bldP spid="70" grpId="0"/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F58C118-16AF-A64A-BD6C-85915DEAF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7B05CF-6BBE-E448-A181-77A2B29363B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A954CE-5548-4A46-B7F7-2AD9B4C74BC4}"/>
              </a:ext>
            </a:extLst>
          </p:cNvPr>
          <p:cNvSpPr/>
          <p:nvPr/>
        </p:nvSpPr>
        <p:spPr>
          <a:xfrm>
            <a:off x="573226" y="1859340"/>
            <a:ext cx="50634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.append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1, 2, 3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E4F203D-8A5D-DE44-B168-6F34A9F9DD23}"/>
              </a:ext>
            </a:extLst>
          </p:cNvPr>
          <p:cNvSpPr/>
          <p:nvPr/>
        </p:nvSpPr>
        <p:spPr>
          <a:xfrm>
            <a:off x="573226" y="3667824"/>
            <a:ext cx="61970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x.append(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[4, 5, 6]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1, 2, 3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[4, 5, 6]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12BF0DF-BBC3-E54F-99CC-C0307DE2E0BB}"/>
              </a:ext>
            </a:extLst>
          </p:cNvPr>
          <p:cNvSpPr/>
          <p:nvPr/>
        </p:nvSpPr>
        <p:spPr>
          <a:xfrm>
            <a:off x="6876401" y="1847735"/>
            <a:ext cx="49262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[1, 2,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AD3CC17-3BC4-D943-B329-17DA8B083EF2}"/>
              </a:ext>
            </a:extLst>
          </p:cNvPr>
          <p:cNvSpPr/>
          <p:nvPr/>
        </p:nvSpPr>
        <p:spPr>
          <a:xfrm>
            <a:off x="6876401" y="1035741"/>
            <a:ext cx="42803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list.insert(index,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55A2820-A0F2-854E-8B5B-B5BDD3F3B83A}"/>
              </a:ext>
            </a:extLst>
          </p:cNvPr>
          <p:cNvSpPr/>
          <p:nvPr/>
        </p:nvSpPr>
        <p:spPr>
          <a:xfrm>
            <a:off x="573226" y="1035741"/>
            <a:ext cx="34002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list.append(</a:t>
            </a:r>
            <a:r>
              <a:rPr lang="en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E1D28A-B678-F743-A2C6-E8CBDE382B91}"/>
              </a:ext>
            </a:extLst>
          </p:cNvPr>
          <p:cNvSpPr txBox="1"/>
          <p:nvPr/>
        </p:nvSpPr>
        <p:spPr>
          <a:xfrm>
            <a:off x="9266941" y="3373997"/>
            <a:ext cx="234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0   1    2   3</a:t>
            </a:r>
            <a:endParaRPr kumimoji="1" lang="zh-TW" altLang="en-US" sz="24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7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F58C118-16AF-A64A-BD6C-85915DEAF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7B05CF-6BBE-E448-A181-77A2B29363B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B7C992-ABAB-DD44-9CC9-7991C55E9D8B}"/>
              </a:ext>
            </a:extLst>
          </p:cNvPr>
          <p:cNvSpPr/>
          <p:nvPr/>
        </p:nvSpPr>
        <p:spPr>
          <a:xfrm>
            <a:off x="573226" y="1729494"/>
            <a:ext cx="414667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.pop()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45AE07-A4EE-6443-BBC4-027D342549A4}"/>
              </a:ext>
            </a:extLst>
          </p:cNvPr>
          <p:cNvSpPr/>
          <p:nvPr/>
        </p:nvSpPr>
        <p:spPr>
          <a:xfrm>
            <a:off x="6816326" y="1729494"/>
            <a:ext cx="41466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x[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3]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6269B9-669F-A245-9031-EC026330BEE8}"/>
              </a:ext>
            </a:extLst>
          </p:cNvPr>
          <p:cNvSpPr/>
          <p:nvPr/>
        </p:nvSpPr>
        <p:spPr>
          <a:xfrm>
            <a:off x="6816326" y="3486306"/>
            <a:ext cx="38062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x[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[1]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3CF22C-56B0-624F-9D1C-7F9F255780F9}"/>
              </a:ext>
            </a:extLst>
          </p:cNvPr>
          <p:cNvSpPr/>
          <p:nvPr/>
        </p:nvSpPr>
        <p:spPr>
          <a:xfrm>
            <a:off x="6816326" y="5243118"/>
            <a:ext cx="36983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x[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 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5603C53-0146-294E-8B2D-354243C15402}"/>
              </a:ext>
            </a:extLst>
          </p:cNvPr>
          <p:cNvSpPr/>
          <p:nvPr/>
        </p:nvSpPr>
        <p:spPr>
          <a:xfrm>
            <a:off x="573226" y="994592"/>
            <a:ext cx="40334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list.pop(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B4BFED1-3947-2E4F-86BA-B6BFD6B09393}"/>
              </a:ext>
            </a:extLst>
          </p:cNvPr>
          <p:cNvSpPr/>
          <p:nvPr/>
        </p:nvSpPr>
        <p:spPr>
          <a:xfrm>
            <a:off x="573226" y="4023023"/>
            <a:ext cx="414667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x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.pop(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print(y)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21CE543-DE75-8E41-92AE-8878AB324BB8}"/>
              </a:ext>
            </a:extLst>
          </p:cNvPr>
          <p:cNvSpPr/>
          <p:nvPr/>
        </p:nvSpPr>
        <p:spPr>
          <a:xfrm>
            <a:off x="6816326" y="957337"/>
            <a:ext cx="31165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3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 Package for Visualization in Python</a:t>
            </a:r>
            <a:endParaRPr kumimoji="1" lang="zh-TW" altLang="en-US" sz="4000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23DF80E2-285C-D24B-B61D-6B2B275AB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747" y="834634"/>
            <a:ext cx="2769506" cy="231493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E9711A26-4BA2-5D4D-BBB8-F2C40FD5D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019" y="4038684"/>
            <a:ext cx="2195078" cy="2396294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F1CBA985-1809-5247-9B38-ADC5C6807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298" y="4038684"/>
            <a:ext cx="2770523" cy="240689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E2D61F6-50FC-0A42-ABD6-9923141AA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2178" y="843247"/>
            <a:ext cx="3479822" cy="4145989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0A0F28E5-9E40-064D-BBEC-4B470D5800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0690" y="4974951"/>
            <a:ext cx="1991092" cy="1883049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1971A5E8-E36D-084F-8A0D-58065846EA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459" y="4038684"/>
            <a:ext cx="2873641" cy="2401724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3C43F2CF-B95B-494D-9FAA-EBE7D7FD4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1224" y="834634"/>
            <a:ext cx="2839597" cy="2569603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507713F0-0950-5741-A3A4-543723122C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843247"/>
            <a:ext cx="2994100" cy="256099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CE51603-BFCB-334D-AE74-C740CDF2710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A939CE-4265-404B-BAC9-5EB021A2A701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0666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F58C118-16AF-A64A-BD6C-85915DEAF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7B05CF-6BBE-E448-A181-77A2B29363B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085CDA-E02A-8440-9772-35C6E3F86379}"/>
              </a:ext>
            </a:extLst>
          </p:cNvPr>
          <p:cNvSpPr/>
          <p:nvPr/>
        </p:nvSpPr>
        <p:spPr>
          <a:xfrm>
            <a:off x="352653" y="847851"/>
            <a:ext cx="786692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= ['a', 'b', ['cc', 'dd', ['eee', 'fff']], 'g', 'h']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print(L[2])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['cc', 'dd', ['eee', 'fff']]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print(L[2][2])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['eee', 'fff']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print(L[2][2][0])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eee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CE7B3B-0FAE-0946-BA97-978256142AD4}"/>
              </a:ext>
            </a:extLst>
          </p:cNvPr>
          <p:cNvSpPr/>
          <p:nvPr/>
        </p:nvSpPr>
        <p:spPr>
          <a:xfrm>
            <a:off x="352653" y="3175070"/>
            <a:ext cx="914207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= ['a', ['bb', 'cc'], 'd']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L[1].append('xx')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['a', ['bb', 'cc', 'xx'], 'd']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L[1].insert(0, '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yy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['a', [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sz="32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yy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'bb', 'cc', 'xx'], 'd']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L[1].pop(1)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print(L)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['a', [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sz="32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yy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'cc', 'xx'], 'd']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373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F7718B6-4152-E94A-B1A0-78245997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" y="1812891"/>
            <a:ext cx="7133242" cy="47014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Mutability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1164E74-2B3E-7D47-B6BE-A6755C643FFD}"/>
              </a:ext>
            </a:extLst>
          </p:cNvPr>
          <p:cNvSpPr/>
          <p:nvPr/>
        </p:nvSpPr>
        <p:spPr>
          <a:xfrm>
            <a:off x="0" y="995595"/>
            <a:ext cx="111081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Aliasing: if one variable is assigned to another, 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variables </a:t>
            </a:r>
            <a:r>
              <a:rPr lang="en" altLang="zh-TW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 to the same object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87486C2-3660-3743-8451-D6E5547E7D01}"/>
              </a:ext>
            </a:extLst>
          </p:cNvPr>
          <p:cNvSpPr/>
          <p:nvPr/>
        </p:nvSpPr>
        <p:spPr>
          <a:xfrm>
            <a:off x="125265" y="2221017"/>
            <a:ext cx="1387012" cy="2990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B093B6-A1F7-274B-988C-3D5F2054F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404" y="3560368"/>
            <a:ext cx="43307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9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Mutability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75DAD42A-5962-C945-9861-D7BCB2D887C6}"/>
              </a:ext>
            </a:extLst>
          </p:cNvPr>
          <p:cNvSpPr/>
          <p:nvPr/>
        </p:nvSpPr>
        <p:spPr>
          <a:xfrm>
            <a:off x="964602" y="3340862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49382C-C3DA-3249-A49E-945D767D4A50}"/>
              </a:ext>
            </a:extLst>
          </p:cNvPr>
          <p:cNvSpPr/>
          <p:nvPr/>
        </p:nvSpPr>
        <p:spPr>
          <a:xfrm>
            <a:off x="415815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BC6FA6C-639F-624A-A45B-C6E2B0768EF2}"/>
              </a:ext>
            </a:extLst>
          </p:cNvPr>
          <p:cNvSpPr/>
          <p:nvPr/>
        </p:nvSpPr>
        <p:spPr>
          <a:xfrm>
            <a:off x="3400127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30F914-CAF8-7F41-8A39-DA6191503FB1}"/>
              </a:ext>
            </a:extLst>
          </p:cNvPr>
          <p:cNvSpPr/>
          <p:nvPr/>
        </p:nvSpPr>
        <p:spPr>
          <a:xfrm>
            <a:off x="427845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B210E403-DEDD-5C40-8350-2C6A41FBA31B}"/>
              </a:ext>
            </a:extLst>
          </p:cNvPr>
          <p:cNvSpPr/>
          <p:nvPr/>
        </p:nvSpPr>
        <p:spPr>
          <a:xfrm>
            <a:off x="132080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B5EE01-0FBB-C445-9C28-0C7E2E95CCF9}"/>
              </a:ext>
            </a:extLst>
          </p:cNvPr>
          <p:cNvSpPr/>
          <p:nvPr/>
        </p:nvSpPr>
        <p:spPr>
          <a:xfrm>
            <a:off x="430753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092BD040-619A-BE43-8F3B-67D72E47FD91}"/>
              </a:ext>
            </a:extLst>
          </p:cNvPr>
          <p:cNvSpPr/>
          <p:nvPr/>
        </p:nvSpPr>
        <p:spPr>
          <a:xfrm>
            <a:off x="5357964" y="3342157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47AFDE7-DB8C-CF4F-89D5-BCCC6C88F130}"/>
              </a:ext>
            </a:extLst>
          </p:cNvPr>
          <p:cNvSpPr/>
          <p:nvPr/>
        </p:nvSpPr>
        <p:spPr>
          <a:xfrm>
            <a:off x="4809177" y="3081400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86F5882-CE9D-6F49-B4EA-05EEE0FB25A6}"/>
              </a:ext>
            </a:extLst>
          </p:cNvPr>
          <p:cNvSpPr/>
          <p:nvPr/>
        </p:nvSpPr>
        <p:spPr>
          <a:xfrm>
            <a:off x="4821207" y="352097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14F28011-9FA4-224C-8154-44CE82AB23D5}"/>
              </a:ext>
            </a:extLst>
          </p:cNvPr>
          <p:cNvSpPr/>
          <p:nvPr/>
        </p:nvSpPr>
        <p:spPr>
          <a:xfrm>
            <a:off x="4525442" y="2815036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24993F5-90CE-0849-81E7-B07DBA1A2DE7}"/>
              </a:ext>
            </a:extLst>
          </p:cNvPr>
          <p:cNvSpPr/>
          <p:nvPr/>
        </p:nvSpPr>
        <p:spPr>
          <a:xfrm>
            <a:off x="4824115" y="393253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4D642FCA-7442-234B-994A-7DF3A421A680}"/>
              </a:ext>
            </a:extLst>
          </p:cNvPr>
          <p:cNvSpPr/>
          <p:nvPr/>
        </p:nvSpPr>
        <p:spPr>
          <a:xfrm>
            <a:off x="9751327" y="3340862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A57671D-3880-5A4D-8841-7546718B3AA4}"/>
              </a:ext>
            </a:extLst>
          </p:cNvPr>
          <p:cNvSpPr/>
          <p:nvPr/>
        </p:nvSpPr>
        <p:spPr>
          <a:xfrm>
            <a:off x="9202540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1FAEF7C-CAAC-C345-97AA-5C239C0D8020}"/>
              </a:ext>
            </a:extLst>
          </p:cNvPr>
          <p:cNvSpPr/>
          <p:nvPr/>
        </p:nvSpPr>
        <p:spPr>
          <a:xfrm>
            <a:off x="9214570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2E318805-923A-B643-8F4A-97943D2DAE45}"/>
              </a:ext>
            </a:extLst>
          </p:cNvPr>
          <p:cNvSpPr/>
          <p:nvPr/>
        </p:nvSpPr>
        <p:spPr>
          <a:xfrm>
            <a:off x="8918805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99E5999-5F17-8840-B1FA-B18A301DD7B5}"/>
              </a:ext>
            </a:extLst>
          </p:cNvPr>
          <p:cNvSpPr/>
          <p:nvPr/>
        </p:nvSpPr>
        <p:spPr>
          <a:xfrm>
            <a:off x="9217478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43" name="向右箭號 42">
            <a:extLst>
              <a:ext uri="{FF2B5EF4-FFF2-40B4-BE49-F238E27FC236}">
                <a16:creationId xmlns:a16="http://schemas.microsoft.com/office/drawing/2014/main" id="{2D4D475D-DB95-4142-A108-4DE2639ECFDC}"/>
              </a:ext>
            </a:extLst>
          </p:cNvPr>
          <p:cNvSpPr/>
          <p:nvPr/>
        </p:nvSpPr>
        <p:spPr>
          <a:xfrm>
            <a:off x="7804355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922943EC-ABEA-044F-8ED2-CD7A7321F8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980" b="85044"/>
          <a:stretch/>
        </p:blipFill>
        <p:spPr>
          <a:xfrm>
            <a:off x="994453" y="1739385"/>
            <a:ext cx="1356751" cy="70315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35AD058E-EE7F-F34E-8EA7-0422604680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02" r="83116" b="59516"/>
          <a:stretch/>
        </p:blipFill>
        <p:spPr>
          <a:xfrm>
            <a:off x="5493824" y="1932563"/>
            <a:ext cx="1204351" cy="32824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32D6846-4437-C943-BFD5-D1F14247E5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665" r="83162" b="34217"/>
          <a:stretch/>
        </p:blipFill>
        <p:spPr>
          <a:xfrm>
            <a:off x="9859008" y="1932563"/>
            <a:ext cx="1201091" cy="33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7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9" grpId="0" animBg="1"/>
      <p:bldP spid="21" grpId="0"/>
      <p:bldP spid="25" grpId="0" animBg="1"/>
      <p:bldP spid="23" grpId="0"/>
      <p:bldP spid="27" grpId="0" animBg="1"/>
      <p:bldP spid="28" grpId="0"/>
      <p:bldP spid="29" grpId="0"/>
      <p:bldP spid="32" grpId="0" animBg="1"/>
      <p:bldP spid="36" grpId="0"/>
      <p:bldP spid="37" grpId="0" animBg="1"/>
      <p:bldP spid="38" grpId="0"/>
      <p:bldP spid="39" grpId="0"/>
      <p:bldP spid="40" grpId="0" animBg="1"/>
      <p:bldP spid="41" grpId="0"/>
      <p:bldP spid="4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65E09C3-0DF7-C948-A6F9-3653035AE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163" y="992873"/>
            <a:ext cx="6867674" cy="342672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8E8C6A0-2540-C94B-8B8C-836942A2D570}"/>
              </a:ext>
            </a:extLst>
          </p:cNvPr>
          <p:cNvSpPr/>
          <p:nvPr/>
        </p:nvSpPr>
        <p:spPr>
          <a:xfrm>
            <a:off x="1396861" y="5880870"/>
            <a:ext cx="9398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list, append() and “+=” are an in-place operation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263D13-2AB9-9D4E-AF8D-2E8086CDE295}"/>
              </a:ext>
            </a:extLst>
          </p:cNvPr>
          <p:cNvSpPr/>
          <p:nvPr/>
        </p:nvSpPr>
        <p:spPr>
          <a:xfrm>
            <a:off x="3730064" y="3657092"/>
            <a:ext cx="2929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+=: Augmented assignment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FEDF51-C808-D74C-8209-BEAF48CC1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099" y="4757059"/>
            <a:ext cx="6527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86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75DAD42A-5962-C945-9861-D7BCB2D887C6}"/>
              </a:ext>
            </a:extLst>
          </p:cNvPr>
          <p:cNvSpPr/>
          <p:nvPr/>
        </p:nvSpPr>
        <p:spPr>
          <a:xfrm>
            <a:off x="964602" y="3340862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49382C-C3DA-3249-A49E-945D767D4A50}"/>
              </a:ext>
            </a:extLst>
          </p:cNvPr>
          <p:cNvSpPr/>
          <p:nvPr/>
        </p:nvSpPr>
        <p:spPr>
          <a:xfrm>
            <a:off x="338604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BC6FA6C-639F-624A-A45B-C6E2B0768EF2}"/>
              </a:ext>
            </a:extLst>
          </p:cNvPr>
          <p:cNvSpPr/>
          <p:nvPr/>
        </p:nvSpPr>
        <p:spPr>
          <a:xfrm>
            <a:off x="3400127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30F914-CAF8-7F41-8A39-DA6191503FB1}"/>
              </a:ext>
            </a:extLst>
          </p:cNvPr>
          <p:cNvSpPr/>
          <p:nvPr/>
        </p:nvSpPr>
        <p:spPr>
          <a:xfrm>
            <a:off x="350634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B210E403-DEDD-5C40-8350-2C6A41FBA31B}"/>
              </a:ext>
            </a:extLst>
          </p:cNvPr>
          <p:cNvSpPr/>
          <p:nvPr/>
        </p:nvSpPr>
        <p:spPr>
          <a:xfrm>
            <a:off x="132080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B5EE01-0FBB-C445-9C28-0C7E2E95CCF9}"/>
              </a:ext>
            </a:extLst>
          </p:cNvPr>
          <p:cNvSpPr/>
          <p:nvPr/>
        </p:nvSpPr>
        <p:spPr>
          <a:xfrm>
            <a:off x="353542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092BD040-619A-BE43-8F3B-67D72E47FD91}"/>
              </a:ext>
            </a:extLst>
          </p:cNvPr>
          <p:cNvSpPr/>
          <p:nvPr/>
        </p:nvSpPr>
        <p:spPr>
          <a:xfrm>
            <a:off x="5357964" y="3232879"/>
            <a:ext cx="2102069" cy="11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47AFDE7-DB8C-CF4F-89D5-BCCC6C88F130}"/>
              </a:ext>
            </a:extLst>
          </p:cNvPr>
          <p:cNvSpPr/>
          <p:nvPr/>
        </p:nvSpPr>
        <p:spPr>
          <a:xfrm>
            <a:off x="4731966" y="3081400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86F5882-CE9D-6F49-B4EA-05EEE0FB25A6}"/>
              </a:ext>
            </a:extLst>
          </p:cNvPr>
          <p:cNvSpPr/>
          <p:nvPr/>
        </p:nvSpPr>
        <p:spPr>
          <a:xfrm>
            <a:off x="4743996" y="352097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14F28011-9FA4-224C-8154-44CE82AB23D5}"/>
              </a:ext>
            </a:extLst>
          </p:cNvPr>
          <p:cNvSpPr/>
          <p:nvPr/>
        </p:nvSpPr>
        <p:spPr>
          <a:xfrm>
            <a:off x="4525442" y="2815036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24993F5-90CE-0849-81E7-B07DBA1A2DE7}"/>
              </a:ext>
            </a:extLst>
          </p:cNvPr>
          <p:cNvSpPr/>
          <p:nvPr/>
        </p:nvSpPr>
        <p:spPr>
          <a:xfrm>
            <a:off x="4746904" y="393253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4D642FCA-7442-234B-994A-7DF3A421A680}"/>
              </a:ext>
            </a:extLst>
          </p:cNvPr>
          <p:cNvSpPr/>
          <p:nvPr/>
        </p:nvSpPr>
        <p:spPr>
          <a:xfrm>
            <a:off x="9751327" y="3026473"/>
            <a:ext cx="2102069" cy="1589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3,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A57671D-3880-5A4D-8841-7546718B3AA4}"/>
              </a:ext>
            </a:extLst>
          </p:cNvPr>
          <p:cNvSpPr/>
          <p:nvPr/>
        </p:nvSpPr>
        <p:spPr>
          <a:xfrm>
            <a:off x="9125329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1FAEF7C-CAAC-C345-97AA-5C239C0D8020}"/>
              </a:ext>
            </a:extLst>
          </p:cNvPr>
          <p:cNvSpPr/>
          <p:nvPr/>
        </p:nvSpPr>
        <p:spPr>
          <a:xfrm>
            <a:off x="9137359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2E318805-923A-B643-8F4A-97943D2DAE45}"/>
              </a:ext>
            </a:extLst>
          </p:cNvPr>
          <p:cNvSpPr/>
          <p:nvPr/>
        </p:nvSpPr>
        <p:spPr>
          <a:xfrm>
            <a:off x="8918805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99E5999-5F17-8840-B1FA-B18A301DD7B5}"/>
              </a:ext>
            </a:extLst>
          </p:cNvPr>
          <p:cNvSpPr/>
          <p:nvPr/>
        </p:nvSpPr>
        <p:spPr>
          <a:xfrm>
            <a:off x="9140267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43" name="向右箭號 42">
            <a:extLst>
              <a:ext uri="{FF2B5EF4-FFF2-40B4-BE49-F238E27FC236}">
                <a16:creationId xmlns:a16="http://schemas.microsoft.com/office/drawing/2014/main" id="{2D4D475D-DB95-4142-A108-4DE2639ECFDC}"/>
              </a:ext>
            </a:extLst>
          </p:cNvPr>
          <p:cNvSpPr/>
          <p:nvPr/>
        </p:nvSpPr>
        <p:spPr>
          <a:xfrm>
            <a:off x="7804355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6E4EFB76-DE40-304A-9C1B-1FAA451199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238" b="80053"/>
          <a:stretch/>
        </p:blipFill>
        <p:spPr>
          <a:xfrm>
            <a:off x="1028572" y="1658072"/>
            <a:ext cx="1288514" cy="68352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8CCE6AB-DE20-5B46-ABA8-446B11AEFB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921" r="77653" b="45842"/>
          <a:stretch/>
        </p:blipFill>
        <p:spPr>
          <a:xfrm>
            <a:off x="5328650" y="1840182"/>
            <a:ext cx="1534699" cy="31652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70E07667-F9B8-D048-B84C-24BC07C286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105" r="83457" b="11974"/>
          <a:stretch/>
        </p:blipFill>
        <p:spPr>
          <a:xfrm>
            <a:off x="9891497" y="1828459"/>
            <a:ext cx="1136114" cy="3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9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9" grpId="0" animBg="1"/>
      <p:bldP spid="21" grpId="0"/>
      <p:bldP spid="25" grpId="0" animBg="1"/>
      <p:bldP spid="23" grpId="0"/>
      <p:bldP spid="27" grpId="0" animBg="1"/>
      <p:bldP spid="28" grpId="0"/>
      <p:bldP spid="29" grpId="0"/>
      <p:bldP spid="32" grpId="0" animBg="1"/>
      <p:bldP spid="36" grpId="0"/>
      <p:bldP spid="37" grpId="0" animBg="1"/>
      <p:bldP spid="38" grpId="0"/>
      <p:bldP spid="39" grpId="0"/>
      <p:bldP spid="40" grpId="0" animBg="1"/>
      <p:bldP spid="41" grpId="0"/>
      <p:bldP spid="4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vs. +=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F358E6-E24D-B946-80D4-A8E974D32A86}"/>
              </a:ext>
            </a:extLst>
          </p:cNvPr>
          <p:cNvSpPr/>
          <p:nvPr/>
        </p:nvSpPr>
        <p:spPr>
          <a:xfrm>
            <a:off x="1340114" y="5745530"/>
            <a:ext cx="9511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 variable is modified, it can't be mutated (creating a new object). 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F2488BC-F9C4-494D-9EB8-5FD364D09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404" y="4644718"/>
            <a:ext cx="6467189" cy="102337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593AA29-C356-7B46-B4BF-48183B46BE3C}"/>
              </a:ext>
            </a:extLst>
          </p:cNvPr>
          <p:cNvSpPr/>
          <p:nvPr/>
        </p:nvSpPr>
        <p:spPr>
          <a:xfrm>
            <a:off x="8991692" y="5333999"/>
            <a:ext cx="210923" cy="29307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53EE716-C865-894A-804B-848670286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375" y="885955"/>
            <a:ext cx="7207250" cy="362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39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vs. +=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75DAD42A-5962-C945-9861-D7BCB2D887C6}"/>
              </a:ext>
            </a:extLst>
          </p:cNvPr>
          <p:cNvSpPr/>
          <p:nvPr/>
        </p:nvSpPr>
        <p:spPr>
          <a:xfrm>
            <a:off x="964602" y="3340862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49382C-C3DA-3249-A49E-945D767D4A50}"/>
              </a:ext>
            </a:extLst>
          </p:cNvPr>
          <p:cNvSpPr/>
          <p:nvPr/>
        </p:nvSpPr>
        <p:spPr>
          <a:xfrm>
            <a:off x="404377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BC6FA6C-639F-624A-A45B-C6E2B0768EF2}"/>
              </a:ext>
            </a:extLst>
          </p:cNvPr>
          <p:cNvSpPr/>
          <p:nvPr/>
        </p:nvSpPr>
        <p:spPr>
          <a:xfrm>
            <a:off x="3400127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30F914-CAF8-7F41-8A39-DA6191503FB1}"/>
              </a:ext>
            </a:extLst>
          </p:cNvPr>
          <p:cNvSpPr/>
          <p:nvPr/>
        </p:nvSpPr>
        <p:spPr>
          <a:xfrm>
            <a:off x="416407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B210E403-DEDD-5C40-8350-2C6A41FBA31B}"/>
              </a:ext>
            </a:extLst>
          </p:cNvPr>
          <p:cNvSpPr/>
          <p:nvPr/>
        </p:nvSpPr>
        <p:spPr>
          <a:xfrm>
            <a:off x="132080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B5EE01-0FBB-C445-9C28-0C7E2E95CCF9}"/>
              </a:ext>
            </a:extLst>
          </p:cNvPr>
          <p:cNvSpPr/>
          <p:nvPr/>
        </p:nvSpPr>
        <p:spPr>
          <a:xfrm>
            <a:off x="419315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092BD040-619A-BE43-8F3B-67D72E47FD91}"/>
              </a:ext>
            </a:extLst>
          </p:cNvPr>
          <p:cNvSpPr/>
          <p:nvPr/>
        </p:nvSpPr>
        <p:spPr>
          <a:xfrm>
            <a:off x="5357964" y="3232879"/>
            <a:ext cx="2102069" cy="11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47AFDE7-DB8C-CF4F-89D5-BCCC6C88F130}"/>
              </a:ext>
            </a:extLst>
          </p:cNvPr>
          <p:cNvSpPr/>
          <p:nvPr/>
        </p:nvSpPr>
        <p:spPr>
          <a:xfrm>
            <a:off x="4797739" y="3081400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86F5882-CE9D-6F49-B4EA-05EEE0FB25A6}"/>
              </a:ext>
            </a:extLst>
          </p:cNvPr>
          <p:cNvSpPr/>
          <p:nvPr/>
        </p:nvSpPr>
        <p:spPr>
          <a:xfrm>
            <a:off x="4809769" y="352097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14F28011-9FA4-224C-8154-44CE82AB23D5}"/>
              </a:ext>
            </a:extLst>
          </p:cNvPr>
          <p:cNvSpPr/>
          <p:nvPr/>
        </p:nvSpPr>
        <p:spPr>
          <a:xfrm>
            <a:off x="4525442" y="2815036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24993F5-90CE-0849-81E7-B07DBA1A2DE7}"/>
              </a:ext>
            </a:extLst>
          </p:cNvPr>
          <p:cNvSpPr/>
          <p:nvPr/>
        </p:nvSpPr>
        <p:spPr>
          <a:xfrm>
            <a:off x="4812677" y="393253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2E318805-923A-B643-8F4A-97943D2DAE45}"/>
              </a:ext>
            </a:extLst>
          </p:cNvPr>
          <p:cNvSpPr/>
          <p:nvPr/>
        </p:nvSpPr>
        <p:spPr>
          <a:xfrm>
            <a:off x="8918805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99E5999-5F17-8840-B1FA-B18A301DD7B5}"/>
              </a:ext>
            </a:extLst>
          </p:cNvPr>
          <p:cNvSpPr/>
          <p:nvPr/>
        </p:nvSpPr>
        <p:spPr>
          <a:xfrm>
            <a:off x="9206040" y="5550756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43" name="向右箭號 42">
            <a:extLst>
              <a:ext uri="{FF2B5EF4-FFF2-40B4-BE49-F238E27FC236}">
                <a16:creationId xmlns:a16="http://schemas.microsoft.com/office/drawing/2014/main" id="{2D4D475D-DB95-4142-A108-4DE2639ECFDC}"/>
              </a:ext>
            </a:extLst>
          </p:cNvPr>
          <p:cNvSpPr/>
          <p:nvPr/>
        </p:nvSpPr>
        <p:spPr>
          <a:xfrm>
            <a:off x="7804355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E396A282-475D-304A-BDA6-45BD8DA4F40D}"/>
              </a:ext>
            </a:extLst>
          </p:cNvPr>
          <p:cNvSpPr/>
          <p:nvPr/>
        </p:nvSpPr>
        <p:spPr>
          <a:xfrm>
            <a:off x="9751326" y="5048513"/>
            <a:ext cx="2102069" cy="1589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3,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F4B671CD-9C8C-DE4C-92FF-91D24F712ABD}"/>
              </a:ext>
            </a:extLst>
          </p:cNvPr>
          <p:cNvSpPr/>
          <p:nvPr/>
        </p:nvSpPr>
        <p:spPr>
          <a:xfrm>
            <a:off x="9751325" y="3223841"/>
            <a:ext cx="2102069" cy="11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D2D3561D-AB36-A04E-A62F-E63E51837E12}"/>
              </a:ext>
            </a:extLst>
          </p:cNvPr>
          <p:cNvSpPr/>
          <p:nvPr/>
        </p:nvSpPr>
        <p:spPr>
          <a:xfrm>
            <a:off x="8930835" y="4889580"/>
            <a:ext cx="3081498" cy="1855465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B4065EE-B1F6-DB49-8E23-CBA5EED4B5A2}"/>
              </a:ext>
            </a:extLst>
          </p:cNvPr>
          <p:cNvSpPr/>
          <p:nvPr/>
        </p:nvSpPr>
        <p:spPr>
          <a:xfrm>
            <a:off x="9212312" y="3310681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C7B0588-9972-5A4D-9F82-90BA6C6EE595}"/>
              </a:ext>
            </a:extLst>
          </p:cNvPr>
          <p:cNvSpPr/>
          <p:nvPr/>
        </p:nvSpPr>
        <p:spPr>
          <a:xfrm>
            <a:off x="9224342" y="375025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7F265A6-C271-C54A-9EB9-B08FE18324EB}"/>
              </a:ext>
            </a:extLst>
          </p:cNvPr>
          <p:cNvSpPr/>
          <p:nvPr/>
        </p:nvSpPr>
        <p:spPr>
          <a:xfrm>
            <a:off x="7866639" y="5550755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FD0A77A3-5261-E845-8F5A-1C8D0D820A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830" b="79566"/>
          <a:stretch/>
        </p:blipFill>
        <p:spPr>
          <a:xfrm>
            <a:off x="1009479" y="1701173"/>
            <a:ext cx="1326699" cy="70417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7560E88-50B8-7147-A009-BE1E703E80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527" r="80830" b="45608"/>
          <a:stretch/>
        </p:blipFill>
        <p:spPr>
          <a:xfrm>
            <a:off x="5432650" y="1883275"/>
            <a:ext cx="1326699" cy="339968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44108F3-AFA1-0849-BDE6-6252B57A79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745" r="75439" b="12142"/>
          <a:stretch/>
        </p:blipFill>
        <p:spPr>
          <a:xfrm>
            <a:off x="9599232" y="1873645"/>
            <a:ext cx="1744704" cy="3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9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9" grpId="0" animBg="1"/>
      <p:bldP spid="21" grpId="0"/>
      <p:bldP spid="25" grpId="0" animBg="1"/>
      <p:bldP spid="23" grpId="0"/>
      <p:bldP spid="27" grpId="0" animBg="1"/>
      <p:bldP spid="28" grpId="0"/>
      <p:bldP spid="29" grpId="0"/>
      <p:bldP spid="32" grpId="0" animBg="1"/>
      <p:bldP spid="36" grpId="0"/>
      <p:bldP spid="40" grpId="0" animBg="1"/>
      <p:bldP spid="41" grpId="0"/>
      <p:bldP spid="43" grpId="0" animBg="1"/>
      <p:bldP spid="34" grpId="0" animBg="1"/>
      <p:bldP spid="35" grpId="0" animBg="1"/>
      <p:bldP spid="42" grpId="0" animBg="1"/>
      <p:bldP spid="44" grpId="0"/>
      <p:bldP spid="45" grpId="0"/>
      <p:bldP spid="4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vs. +=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9784783-5C83-7D46-B8D8-88C34C3F9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150" y="5183531"/>
            <a:ext cx="4711700" cy="9525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6138514-EA2E-EE49-9D8F-282E5EE43C52}"/>
              </a:ext>
            </a:extLst>
          </p:cNvPr>
          <p:cNvSpPr/>
          <p:nvPr/>
        </p:nvSpPr>
        <p:spPr>
          <a:xfrm>
            <a:off x="8135907" y="5831231"/>
            <a:ext cx="210923" cy="29307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1A4E9E-7729-1743-957A-1D07CE15B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967" y="936172"/>
            <a:ext cx="8152066" cy="40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64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B354D8C-4D10-4225-8F98-10CB7CFB9541}"/>
              </a:ext>
            </a:extLst>
          </p:cNvPr>
          <p:cNvSpPr/>
          <p:nvPr/>
        </p:nvSpPr>
        <p:spPr>
          <a:xfrm>
            <a:off x="7012065" y="2213838"/>
            <a:ext cx="21363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[:]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.copy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4385A1B3-5A93-6A47-9542-E1E3A7B4106C}"/>
              </a:ext>
            </a:extLst>
          </p:cNvPr>
          <p:cNvSpPr/>
          <p:nvPr/>
        </p:nvSpPr>
        <p:spPr>
          <a:xfrm>
            <a:off x="1740833" y="1123932"/>
            <a:ext cx="2475313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Aliasing</a:t>
            </a: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3DEA9E1C-0134-BD40-8DC7-6D92567C39B4}"/>
              </a:ext>
            </a:extLst>
          </p:cNvPr>
          <p:cNvSpPr/>
          <p:nvPr/>
        </p:nvSpPr>
        <p:spPr>
          <a:xfrm>
            <a:off x="6214176" y="1123932"/>
            <a:ext cx="3732164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Cloning (copy)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A8B789-F909-AE4B-935B-8973350AB89A}"/>
              </a:ext>
            </a:extLst>
          </p:cNvPr>
          <p:cNvSpPr/>
          <p:nvPr/>
        </p:nvSpPr>
        <p:spPr>
          <a:xfrm>
            <a:off x="2462691" y="2706280"/>
            <a:ext cx="10315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FF4DB13C-5383-784B-BE7A-B41519221727}"/>
              </a:ext>
            </a:extLst>
          </p:cNvPr>
          <p:cNvSpPr/>
          <p:nvPr/>
        </p:nvSpPr>
        <p:spPr>
          <a:xfrm>
            <a:off x="2114315" y="4904970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B6C1DF-CB1E-944D-8C40-E35828757ABE}"/>
              </a:ext>
            </a:extLst>
          </p:cNvPr>
          <p:cNvSpPr/>
          <p:nvPr/>
        </p:nvSpPr>
        <p:spPr>
          <a:xfrm>
            <a:off x="1589593" y="4838603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EF08CBC-DE1E-E04E-90E3-2547C9AC2D3D}"/>
              </a:ext>
            </a:extLst>
          </p:cNvPr>
          <p:cNvSpPr/>
          <p:nvPr/>
        </p:nvSpPr>
        <p:spPr>
          <a:xfrm>
            <a:off x="1601623" y="5278178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71F2E40B-62F3-E541-B573-FBDEE9190EA3}"/>
              </a:ext>
            </a:extLst>
          </p:cNvPr>
          <p:cNvSpPr/>
          <p:nvPr/>
        </p:nvSpPr>
        <p:spPr>
          <a:xfrm>
            <a:off x="1281793" y="4377849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F1E6B0C0-C184-AA44-8873-5AC5D50C879B}"/>
              </a:ext>
            </a:extLst>
          </p:cNvPr>
          <p:cNvSpPr/>
          <p:nvPr/>
        </p:nvSpPr>
        <p:spPr>
          <a:xfrm>
            <a:off x="7511377" y="4253590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3049024-2547-4A47-9E95-347247654741}"/>
              </a:ext>
            </a:extLst>
          </p:cNvPr>
          <p:cNvSpPr/>
          <p:nvPr/>
        </p:nvSpPr>
        <p:spPr>
          <a:xfrm>
            <a:off x="6986655" y="4415910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DACF3E26-4599-C540-967A-24178195FAED}"/>
              </a:ext>
            </a:extLst>
          </p:cNvPr>
          <p:cNvSpPr/>
          <p:nvPr/>
        </p:nvSpPr>
        <p:spPr>
          <a:xfrm>
            <a:off x="6678855" y="4126341"/>
            <a:ext cx="3081498" cy="1169788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78A7CAC9-3208-5440-A400-AAF1B0502ED3}"/>
              </a:ext>
            </a:extLst>
          </p:cNvPr>
          <p:cNvSpPr/>
          <p:nvPr/>
        </p:nvSpPr>
        <p:spPr>
          <a:xfrm>
            <a:off x="7511377" y="5550627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4620968-5A1C-D942-BF46-55AAD0CBFA01}"/>
              </a:ext>
            </a:extLst>
          </p:cNvPr>
          <p:cNvSpPr/>
          <p:nvPr/>
        </p:nvSpPr>
        <p:spPr>
          <a:xfrm>
            <a:off x="6986655" y="5712947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E951B2BD-4034-2D43-805E-3D56B258E4A7}"/>
              </a:ext>
            </a:extLst>
          </p:cNvPr>
          <p:cNvSpPr/>
          <p:nvPr/>
        </p:nvSpPr>
        <p:spPr>
          <a:xfrm>
            <a:off x="6678855" y="5423378"/>
            <a:ext cx="3081498" cy="1169788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1E43E6B-C1DE-EC43-89B7-13B111E0AD89}"/>
              </a:ext>
            </a:extLst>
          </p:cNvPr>
          <p:cNvSpPr/>
          <p:nvPr/>
        </p:nvSpPr>
        <p:spPr>
          <a:xfrm>
            <a:off x="9892774" y="5712946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47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4CD446-6A93-AC44-8F4F-0E8B9E0B3391}"/>
              </a:ext>
            </a:extLst>
          </p:cNvPr>
          <p:cNvSpPr/>
          <p:nvPr/>
        </p:nvSpPr>
        <p:spPr>
          <a:xfrm>
            <a:off x="3233107" y="5147993"/>
            <a:ext cx="3182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only a is changed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34328C0-425E-0C48-9C8B-36E8E3987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798" y="1125232"/>
            <a:ext cx="9068404" cy="29006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16E729-BBB2-7E49-BE5C-757CBB100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735" y="4489540"/>
            <a:ext cx="7696529" cy="45273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FEB24B5-47AD-DC44-A48E-768E45903DB3}"/>
              </a:ext>
            </a:extLst>
          </p:cNvPr>
          <p:cNvSpPr/>
          <p:nvPr/>
        </p:nvSpPr>
        <p:spPr>
          <a:xfrm>
            <a:off x="4708634" y="4566375"/>
            <a:ext cx="231228" cy="2990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5947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 Python Data Visualization Libraries</a:t>
            </a:r>
            <a:endParaRPr kumimoji="1" lang="zh-TW" altLang="en-US" sz="44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CE51603-BFCB-334D-AE74-C740CDF27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A939CE-4265-404B-BAC9-5EB021A2A701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https://miro.medium.com/max/915/1*I24l8qISKeEADL41qPslDg.png">
            <a:extLst>
              <a:ext uri="{FF2B5EF4-FFF2-40B4-BE49-F238E27FC236}">
                <a16:creationId xmlns:a16="http://schemas.microsoft.com/office/drawing/2014/main" id="{4DCA408E-C7B0-4150-97FC-520D766FA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409" y="1148428"/>
            <a:ext cx="871537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426/1*htBlGGboGhNM6JrzyxrTFg.png">
            <a:extLst>
              <a:ext uri="{FF2B5EF4-FFF2-40B4-BE49-F238E27FC236}">
                <a16:creationId xmlns:a16="http://schemas.microsoft.com/office/drawing/2014/main" id="{93354B86-F136-428F-A4E0-0CB32C298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796" y="2905124"/>
            <a:ext cx="1652734" cy="163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miro.medium.com/max/820/1*esU3H-r0AYoClctUfEULUg.png">
            <a:extLst>
              <a:ext uri="{FF2B5EF4-FFF2-40B4-BE49-F238E27FC236}">
                <a16:creationId xmlns:a16="http://schemas.microsoft.com/office/drawing/2014/main" id="{553E4F95-A085-47F6-9CB2-E4EAD228F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409" y="5003093"/>
            <a:ext cx="4019509" cy="163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miro.medium.com/max/1003/1*JryqqlSGG4TeGQjKKOntVg.png">
            <a:extLst>
              <a:ext uri="{FF2B5EF4-FFF2-40B4-BE49-F238E27FC236}">
                <a16:creationId xmlns:a16="http://schemas.microsoft.com/office/drawing/2014/main" id="{3A696335-D72C-474B-9FAF-826D57F34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06" y="5177707"/>
            <a:ext cx="3213556" cy="128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eaborn Networks">
            <a:extLst>
              <a:ext uri="{FF2B5EF4-FFF2-40B4-BE49-F238E27FC236}">
                <a16:creationId xmlns:a16="http://schemas.microsoft.com/office/drawing/2014/main" id="{6B0A5DD8-18A0-478C-915F-C96D5D70B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384" y="3199857"/>
            <a:ext cx="43434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233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圓角矩形 26">
            <a:extLst>
              <a:ext uri="{FF2B5EF4-FFF2-40B4-BE49-F238E27FC236}">
                <a16:creationId xmlns:a16="http://schemas.microsoft.com/office/drawing/2014/main" id="{6E6B4729-14E8-4BE7-BB60-1EFE3C0F4332}"/>
              </a:ext>
            </a:extLst>
          </p:cNvPr>
          <p:cNvSpPr/>
          <p:nvPr/>
        </p:nvSpPr>
        <p:spPr>
          <a:xfrm>
            <a:off x="1082609" y="1540019"/>
            <a:ext cx="342528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Copy</a:t>
            </a:r>
          </a:p>
        </p:txBody>
      </p:sp>
      <p:sp>
        <p:nvSpPr>
          <p:cNvPr id="7" name="圓角矩形 26">
            <a:extLst>
              <a:ext uri="{FF2B5EF4-FFF2-40B4-BE49-F238E27FC236}">
                <a16:creationId xmlns:a16="http://schemas.microsoft.com/office/drawing/2014/main" id="{E966C9B1-B54A-42CA-9883-7146A7B5A9BE}"/>
              </a:ext>
            </a:extLst>
          </p:cNvPr>
          <p:cNvSpPr/>
          <p:nvPr/>
        </p:nvSpPr>
        <p:spPr>
          <a:xfrm>
            <a:off x="6332110" y="1540018"/>
            <a:ext cx="342528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Copy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FA3491-A7C0-4ABF-93CC-F4BA2AFADFE0}"/>
              </a:ext>
            </a:extLst>
          </p:cNvPr>
          <p:cNvSpPr/>
          <p:nvPr/>
        </p:nvSpPr>
        <p:spPr>
          <a:xfrm>
            <a:off x="6434936" y="2653862"/>
            <a:ext cx="42175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copy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[1,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[2,3]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copy.deepcopy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1FA970-BADA-4848-ADA2-97F74A8063FE}"/>
              </a:ext>
            </a:extLst>
          </p:cNvPr>
          <p:cNvSpPr/>
          <p:nvPr/>
        </p:nvSpPr>
        <p:spPr>
          <a:xfrm>
            <a:off x="1731974" y="2653862"/>
            <a:ext cx="21265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[:]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.copy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DD6AD3-82EE-FB4D-9C9A-35E95A600EDA}"/>
              </a:ext>
            </a:extLst>
          </p:cNvPr>
          <p:cNvSpPr/>
          <p:nvPr/>
        </p:nvSpPr>
        <p:spPr>
          <a:xfrm>
            <a:off x="8723750" y="3146304"/>
            <a:ext cx="19287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nested list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408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Copy vs. Deep Copy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FA646F2-930C-C445-8532-014235E37CBD}"/>
              </a:ext>
            </a:extLst>
          </p:cNvPr>
          <p:cNvSpPr/>
          <p:nvPr/>
        </p:nvSpPr>
        <p:spPr>
          <a:xfrm>
            <a:off x="1082609" y="2034459"/>
            <a:ext cx="458372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a.copy()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print('a =', a, ', b =',b)</a:t>
            </a:r>
          </a:p>
          <a:p>
            <a:endParaRPr lang="en" altLang="zh-TW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b[0] =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" altLang="zh-TW" sz="3200" b="1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b[1][1]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print('a =', a, ', b =',b)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41A1AB-79BD-6941-BE20-BDB5C48DEADF}"/>
              </a:ext>
            </a:extLst>
          </p:cNvPr>
          <p:cNvSpPr/>
          <p:nvPr/>
        </p:nvSpPr>
        <p:spPr>
          <a:xfrm>
            <a:off x="6332110" y="2034459"/>
            <a:ext cx="473612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copy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copy.deepcopy(a)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b[0] =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32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b[1][1]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print('a =', a, ', b =',b)</a:t>
            </a:r>
          </a:p>
        </p:txBody>
      </p:sp>
      <p:sp>
        <p:nvSpPr>
          <p:cNvPr id="12" name="圓角矩形 26">
            <a:extLst>
              <a:ext uri="{FF2B5EF4-FFF2-40B4-BE49-F238E27FC236}">
                <a16:creationId xmlns:a16="http://schemas.microsoft.com/office/drawing/2014/main" id="{788F67AF-2D9C-5847-A3B0-E3D3E6AE06E3}"/>
              </a:ext>
            </a:extLst>
          </p:cNvPr>
          <p:cNvSpPr/>
          <p:nvPr/>
        </p:nvSpPr>
        <p:spPr>
          <a:xfrm>
            <a:off x="1082609" y="1235219"/>
            <a:ext cx="342528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Copy</a:t>
            </a:r>
          </a:p>
        </p:txBody>
      </p:sp>
      <p:sp>
        <p:nvSpPr>
          <p:cNvPr id="13" name="圓角矩形 26">
            <a:extLst>
              <a:ext uri="{FF2B5EF4-FFF2-40B4-BE49-F238E27FC236}">
                <a16:creationId xmlns:a16="http://schemas.microsoft.com/office/drawing/2014/main" id="{B057422B-66A9-A046-B1F7-DFBA31D5BBC5}"/>
              </a:ext>
            </a:extLst>
          </p:cNvPr>
          <p:cNvSpPr/>
          <p:nvPr/>
        </p:nvSpPr>
        <p:spPr>
          <a:xfrm>
            <a:off x="6332110" y="1235218"/>
            <a:ext cx="342528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Copy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0EEFF34-B2AB-FB4A-A84D-AF8922F1A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21" y="5714641"/>
            <a:ext cx="5816600" cy="6604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A55A37C-F3DC-434F-8B38-168DDCC17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110" y="5714641"/>
            <a:ext cx="5461000" cy="647700"/>
          </a:xfrm>
          <a:prstGeom prst="rect">
            <a:avLst/>
          </a:prstGeom>
        </p:spPr>
      </p:pic>
      <p:sp>
        <p:nvSpPr>
          <p:cNvPr id="16" name="橢圓 15">
            <a:extLst>
              <a:ext uri="{FF2B5EF4-FFF2-40B4-BE49-F238E27FC236}">
                <a16:creationId xmlns:a16="http://schemas.microsoft.com/office/drawing/2014/main" id="{AFD71A30-B978-5A4A-A226-10726A095D21}"/>
              </a:ext>
            </a:extLst>
          </p:cNvPr>
          <p:cNvSpPr/>
          <p:nvPr/>
        </p:nvSpPr>
        <p:spPr>
          <a:xfrm>
            <a:off x="3341078" y="6053517"/>
            <a:ext cx="222738" cy="3215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AD51FF2-18CC-4145-B138-F0C7AF66720C}"/>
              </a:ext>
            </a:extLst>
          </p:cNvPr>
          <p:cNvSpPr txBox="1"/>
          <p:nvPr/>
        </p:nvSpPr>
        <p:spPr>
          <a:xfrm>
            <a:off x="2778224" y="6255611"/>
            <a:ext cx="1348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87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F58C118-16AF-A64A-BD6C-85915DEAF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7B05CF-6BBE-E448-A181-77A2B29363B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4CAC0C-B0B7-7549-B432-F7B13D0AC4AB}"/>
              </a:ext>
            </a:extLst>
          </p:cNvPr>
          <p:cNvSpPr/>
          <p:nvPr/>
        </p:nvSpPr>
        <p:spPr>
          <a:xfrm>
            <a:off x="132080" y="856357"/>
            <a:ext cx="555347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x[0] = -4  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[-4, </a:t>
            </a:r>
            <a:r>
              <a:rPr lang="zh-TW" altLang="en-US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2, 3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x[0] = x[0]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+ 4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print(y)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[0, </a:t>
            </a:r>
            <a:r>
              <a:rPr lang="zh-TW" altLang="en-US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2, 3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[4]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print(y)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[0, 2, 3, 4]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+ [4]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[0, 2, 3, 4, 4]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print(y)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[0, 2, 3, 4]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8EC2E3-7F5D-9741-A2AF-D2936DF1A4DF}"/>
              </a:ext>
            </a:extLst>
          </p:cNvPr>
          <p:cNvSpPr/>
          <p:nvPr/>
        </p:nvSpPr>
        <p:spPr>
          <a:xfrm>
            <a:off x="5756475" y="856357"/>
            <a:ext cx="637765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copy 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[[1, 1], [2, 2]]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.copy()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copy.deepcopy(a)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a[0][1] = 3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[[1, 3], [2, 2]]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[[1, 3], [2, 2]]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[[1, 1], [2, 2]]</a:t>
            </a:r>
          </a:p>
        </p:txBody>
      </p:sp>
    </p:spTree>
    <p:extLst>
      <p:ext uri="{BB962C8B-B14F-4D97-AF65-F5344CB8AC3E}">
        <p14:creationId xmlns:p14="http://schemas.microsoft.com/office/powerpoint/2010/main" val="16124535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 ( )</a:t>
            </a:r>
            <a:endParaRPr kumimoji="1" lang="zh-TW" altLang="en-US" sz="4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4BCB94-8507-444E-80B4-B15D7CFEB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015" y="1991762"/>
            <a:ext cx="2032000" cy="787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CABE407-1209-6E4B-931A-5B260AB8D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33" y="1991777"/>
            <a:ext cx="1955800" cy="762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4069FA3-C20D-2344-B1D6-0088A705B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967" y="1031729"/>
            <a:ext cx="1892300" cy="8001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B0ECD28-3422-A841-B54A-0FD365A91072}"/>
              </a:ext>
            </a:extLst>
          </p:cNvPr>
          <p:cNvSpPr/>
          <p:nvPr/>
        </p:nvSpPr>
        <p:spPr>
          <a:xfrm>
            <a:off x="446322" y="3310387"/>
            <a:ext cx="3606904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C03BDFD-AA9C-E84D-A755-919E0ED33869}"/>
              </a:ext>
            </a:extLst>
          </p:cNvPr>
          <p:cNvCxnSpPr>
            <a:cxnSpLocks/>
          </p:cNvCxnSpPr>
          <p:nvPr/>
        </p:nvCxnSpPr>
        <p:spPr>
          <a:xfrm>
            <a:off x="1147832" y="3310387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AD04898-0E92-4F47-AD86-5474BDC9A189}"/>
              </a:ext>
            </a:extLst>
          </p:cNvPr>
          <p:cNvCxnSpPr>
            <a:cxnSpLocks/>
          </p:cNvCxnSpPr>
          <p:nvPr/>
        </p:nvCxnSpPr>
        <p:spPr>
          <a:xfrm>
            <a:off x="1685339" y="3310387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B34EFCE-1D7A-644E-881E-5E1250ACAEAC}"/>
              </a:ext>
            </a:extLst>
          </p:cNvPr>
          <p:cNvCxnSpPr>
            <a:cxnSpLocks/>
          </p:cNvCxnSpPr>
          <p:nvPr/>
        </p:nvCxnSpPr>
        <p:spPr>
          <a:xfrm>
            <a:off x="2274554" y="3310387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E4C93BE-34DA-DB4D-A0C2-34875F62F181}"/>
              </a:ext>
            </a:extLst>
          </p:cNvPr>
          <p:cNvCxnSpPr>
            <a:cxnSpLocks/>
          </p:cNvCxnSpPr>
          <p:nvPr/>
        </p:nvCxnSpPr>
        <p:spPr>
          <a:xfrm>
            <a:off x="2818667" y="332318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079A442-2BB2-EC47-90C7-A97711AFD39A}"/>
              </a:ext>
            </a:extLst>
          </p:cNvPr>
          <p:cNvCxnSpPr>
            <a:cxnSpLocks/>
          </p:cNvCxnSpPr>
          <p:nvPr/>
        </p:nvCxnSpPr>
        <p:spPr>
          <a:xfrm>
            <a:off x="3424327" y="332318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9930736-07F9-9F4E-93BA-49C220B481DF}"/>
              </a:ext>
            </a:extLst>
          </p:cNvPr>
          <p:cNvSpPr txBox="1"/>
          <p:nvPr/>
        </p:nvSpPr>
        <p:spPr>
          <a:xfrm>
            <a:off x="579848" y="339355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EF9709-940A-B642-A256-14E24CB19DE1}"/>
              </a:ext>
            </a:extLst>
          </p:cNvPr>
          <p:cNvSpPr txBox="1"/>
          <p:nvPr/>
        </p:nvSpPr>
        <p:spPr>
          <a:xfrm>
            <a:off x="1158012" y="339355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47DDAC8-D87B-CF41-9551-76E0FC0C1402}"/>
              </a:ext>
            </a:extLst>
          </p:cNvPr>
          <p:cNvSpPr txBox="1"/>
          <p:nvPr/>
        </p:nvSpPr>
        <p:spPr>
          <a:xfrm>
            <a:off x="1759585" y="339355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B55145D-A2EC-E445-BF28-66C3542E861C}"/>
              </a:ext>
            </a:extLst>
          </p:cNvPr>
          <p:cNvSpPr txBox="1"/>
          <p:nvPr/>
        </p:nvSpPr>
        <p:spPr>
          <a:xfrm>
            <a:off x="2277337" y="339355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2D42295-7497-C243-BDA1-316FFECD74A8}"/>
              </a:ext>
            </a:extLst>
          </p:cNvPr>
          <p:cNvSpPr txBox="1"/>
          <p:nvPr/>
        </p:nvSpPr>
        <p:spPr>
          <a:xfrm>
            <a:off x="2893820" y="339355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FA3D115-F43D-9B43-AE9B-A2484339CBA8}"/>
              </a:ext>
            </a:extLst>
          </p:cNvPr>
          <p:cNvSpPr txBox="1"/>
          <p:nvPr/>
        </p:nvSpPr>
        <p:spPr>
          <a:xfrm>
            <a:off x="3424015" y="3393552"/>
            <a:ext cx="629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2FFEBC2-04E4-8749-B171-EA797FAD96CE}"/>
              </a:ext>
            </a:extLst>
          </p:cNvPr>
          <p:cNvSpPr/>
          <p:nvPr/>
        </p:nvSpPr>
        <p:spPr>
          <a:xfrm>
            <a:off x="164514" y="2851734"/>
            <a:ext cx="5114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(1, 3, 5, 7, 9, 11)  or  </a:t>
            </a:r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1, 3, 5, 7, 9, 11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588B58C-22F9-DA49-A8B5-B92DCF1C0600}"/>
              </a:ext>
            </a:extLst>
          </p:cNvPr>
          <p:cNvSpPr/>
          <p:nvPr/>
        </p:nvSpPr>
        <p:spPr>
          <a:xfrm>
            <a:off x="186182" y="4707658"/>
            <a:ext cx="3704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a[0] # indexing returns the item 1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# =&gt; 11</a:t>
            </a: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44B204E1-CEA4-6649-9E0F-CDBB187C896B}"/>
              </a:ext>
            </a:extLst>
          </p:cNvPr>
          <p:cNvSpPr/>
          <p:nvPr/>
        </p:nvSpPr>
        <p:spPr>
          <a:xfrm>
            <a:off x="5453950" y="1190701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AC23210D-BA7B-0340-8E09-D310487A0765}"/>
              </a:ext>
            </a:extLst>
          </p:cNvPr>
          <p:cNvSpPr/>
          <p:nvPr/>
        </p:nvSpPr>
        <p:spPr>
          <a:xfrm>
            <a:off x="386221" y="1193424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FF07562-879D-7749-9D2C-1C7A2486C757}"/>
              </a:ext>
            </a:extLst>
          </p:cNvPr>
          <p:cNvSpPr/>
          <p:nvPr/>
        </p:nvSpPr>
        <p:spPr>
          <a:xfrm>
            <a:off x="186182" y="6246636"/>
            <a:ext cx="2241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= 13 #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19EBF488-D674-0D47-AEAB-C98F69543C7E}"/>
              </a:ext>
            </a:extLst>
          </p:cNvPr>
          <p:cNvSpPr/>
          <p:nvPr/>
        </p:nvSpPr>
        <p:spPr>
          <a:xfrm>
            <a:off x="7427845" y="1190701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A7B78F9E-1424-E643-86E1-E5D651C211A7}"/>
              </a:ext>
            </a:extLst>
          </p:cNvPr>
          <p:cNvSpPr/>
          <p:nvPr/>
        </p:nvSpPr>
        <p:spPr>
          <a:xfrm>
            <a:off x="1158012" y="2429596"/>
            <a:ext cx="527327" cy="34956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B87C6B7B-21B7-8A4E-B4A2-116D2D1832DC}"/>
              </a:ext>
            </a:extLst>
          </p:cNvPr>
          <p:cNvSpPr/>
          <p:nvPr/>
        </p:nvSpPr>
        <p:spPr>
          <a:xfrm>
            <a:off x="453521" y="5430821"/>
            <a:ext cx="2313454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98AC8D48-0F21-C145-A041-E54A650EB3C0}"/>
              </a:ext>
            </a:extLst>
          </p:cNvPr>
          <p:cNvSpPr/>
          <p:nvPr/>
        </p:nvSpPr>
        <p:spPr>
          <a:xfrm>
            <a:off x="5453950" y="2462250"/>
            <a:ext cx="498240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Packing and Unpacking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B619965-9BC6-5940-80DC-EDB9B2859E68}"/>
              </a:ext>
            </a:extLst>
          </p:cNvPr>
          <p:cNvSpPr/>
          <p:nvPr/>
        </p:nvSpPr>
        <p:spPr>
          <a:xfrm>
            <a:off x="5453950" y="3391119"/>
            <a:ext cx="251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(1, 2, 3)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CB2C5F29-6861-424B-AD3B-703C802814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3452" y="6046667"/>
            <a:ext cx="3487005" cy="811333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4B2E77FE-593E-F445-9A38-4B83B7840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3451" y="4638100"/>
            <a:ext cx="3487005" cy="679966"/>
          </a:xfrm>
          <a:prstGeom prst="rect">
            <a:avLst/>
          </a:prstGeom>
        </p:spPr>
      </p:pic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D194A6D2-D485-7C49-9B8E-44076386ED0B}"/>
              </a:ext>
            </a:extLst>
          </p:cNvPr>
          <p:cNvCxnSpPr>
            <a:cxnSpLocks/>
          </p:cNvCxnSpPr>
          <p:nvPr/>
        </p:nvCxnSpPr>
        <p:spPr>
          <a:xfrm>
            <a:off x="5827776" y="4281416"/>
            <a:ext cx="0" cy="35610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400EFA74-DDCA-8143-BD07-DBE52C0DE808}"/>
              </a:ext>
            </a:extLst>
          </p:cNvPr>
          <p:cNvCxnSpPr>
            <a:cxnSpLocks/>
          </p:cNvCxnSpPr>
          <p:nvPr/>
        </p:nvCxnSpPr>
        <p:spPr>
          <a:xfrm>
            <a:off x="5806004" y="4277062"/>
            <a:ext cx="275539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5E1F30E7-A803-F144-980C-4EEED3C44E90}"/>
              </a:ext>
            </a:extLst>
          </p:cNvPr>
          <p:cNvCxnSpPr>
            <a:cxnSpLocks/>
          </p:cNvCxnSpPr>
          <p:nvPr/>
        </p:nvCxnSpPr>
        <p:spPr>
          <a:xfrm>
            <a:off x="6022611" y="5687568"/>
            <a:ext cx="2680589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2B90B0D1-EABB-BA43-A132-2D50FEFF2DD5}"/>
              </a:ext>
            </a:extLst>
          </p:cNvPr>
          <p:cNvCxnSpPr>
            <a:cxnSpLocks/>
          </p:cNvCxnSpPr>
          <p:nvPr/>
        </p:nvCxnSpPr>
        <p:spPr>
          <a:xfrm>
            <a:off x="6036820" y="5687568"/>
            <a:ext cx="0" cy="35909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D6C9C6DC-EDBC-3840-9C46-38C74087DE03}"/>
              </a:ext>
            </a:extLst>
          </p:cNvPr>
          <p:cNvCxnSpPr>
            <a:cxnSpLocks/>
          </p:cNvCxnSpPr>
          <p:nvPr/>
        </p:nvCxnSpPr>
        <p:spPr>
          <a:xfrm>
            <a:off x="8703200" y="5687568"/>
            <a:ext cx="0" cy="35668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DB7E1E0C-D0F4-0A43-9E57-23293131ECD4}"/>
              </a:ext>
            </a:extLst>
          </p:cNvPr>
          <p:cNvCxnSpPr>
            <a:cxnSpLocks/>
          </p:cNvCxnSpPr>
          <p:nvPr/>
        </p:nvCxnSpPr>
        <p:spPr>
          <a:xfrm>
            <a:off x="6608320" y="5687568"/>
            <a:ext cx="0" cy="35909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E55927D0-5928-F047-9F16-2E4F1E1AB18B}"/>
              </a:ext>
            </a:extLst>
          </p:cNvPr>
          <p:cNvCxnSpPr>
            <a:cxnSpLocks/>
          </p:cNvCxnSpPr>
          <p:nvPr/>
        </p:nvCxnSpPr>
        <p:spPr>
          <a:xfrm>
            <a:off x="7205472" y="5685153"/>
            <a:ext cx="0" cy="35909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5BC64301-3BF1-6B41-A00B-BCCBD5A6E9E9}"/>
              </a:ext>
            </a:extLst>
          </p:cNvPr>
          <p:cNvCxnSpPr>
            <a:cxnSpLocks/>
          </p:cNvCxnSpPr>
          <p:nvPr/>
        </p:nvCxnSpPr>
        <p:spPr>
          <a:xfrm>
            <a:off x="7335940" y="4281416"/>
            <a:ext cx="0" cy="35668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30C14E88-1119-B643-A053-28BB5BB7405A}"/>
              </a:ext>
            </a:extLst>
          </p:cNvPr>
          <p:cNvCxnSpPr>
            <a:cxnSpLocks/>
          </p:cNvCxnSpPr>
          <p:nvPr/>
        </p:nvCxnSpPr>
        <p:spPr>
          <a:xfrm>
            <a:off x="7930705" y="4286859"/>
            <a:ext cx="0" cy="35668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046CA7D8-F39D-944E-88FF-A918E7149965}"/>
              </a:ext>
            </a:extLst>
          </p:cNvPr>
          <p:cNvCxnSpPr>
            <a:cxnSpLocks/>
          </p:cNvCxnSpPr>
          <p:nvPr/>
        </p:nvCxnSpPr>
        <p:spPr>
          <a:xfrm>
            <a:off x="8540086" y="4286859"/>
            <a:ext cx="0" cy="35668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手繪多邊形 71">
            <a:extLst>
              <a:ext uri="{FF2B5EF4-FFF2-40B4-BE49-F238E27FC236}">
                <a16:creationId xmlns:a16="http://schemas.microsoft.com/office/drawing/2014/main" id="{67EF466D-FE7C-8249-BBBB-99D2FC2781D5}"/>
              </a:ext>
            </a:extLst>
          </p:cNvPr>
          <p:cNvSpPr/>
          <p:nvPr/>
        </p:nvSpPr>
        <p:spPr>
          <a:xfrm>
            <a:off x="5193257" y="4978083"/>
            <a:ext cx="325369" cy="1540042"/>
          </a:xfrm>
          <a:custGeom>
            <a:avLst/>
            <a:gdLst>
              <a:gd name="connsiteX0" fmla="*/ 265211 w 325369"/>
              <a:gd name="connsiteY0" fmla="*/ 0 h 1540042"/>
              <a:gd name="connsiteX1" fmla="*/ 517 w 325369"/>
              <a:gd name="connsiteY1" fmla="*/ 794084 h 1540042"/>
              <a:gd name="connsiteX2" fmla="*/ 325369 w 325369"/>
              <a:gd name="connsiteY2" fmla="*/ 1540042 h 154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369" h="1540042">
                <a:moveTo>
                  <a:pt x="265211" y="0"/>
                </a:moveTo>
                <a:cubicBezTo>
                  <a:pt x="127851" y="268705"/>
                  <a:pt x="-9509" y="537410"/>
                  <a:pt x="517" y="794084"/>
                </a:cubicBezTo>
                <a:cubicBezTo>
                  <a:pt x="10543" y="1050758"/>
                  <a:pt x="167956" y="1295400"/>
                  <a:pt x="325369" y="1540042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1C1E680-6FFF-C648-8EF7-FE3A2EF32080}"/>
              </a:ext>
            </a:extLst>
          </p:cNvPr>
          <p:cNvSpPr txBox="1"/>
          <p:nvPr/>
        </p:nvSpPr>
        <p:spPr>
          <a:xfrm>
            <a:off x="3890809" y="5366782"/>
            <a:ext cx="1356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2C659C2E-7187-754B-841C-37056923AFFC}"/>
              </a:ext>
            </a:extLst>
          </p:cNvPr>
          <p:cNvSpPr/>
          <p:nvPr/>
        </p:nvSpPr>
        <p:spPr>
          <a:xfrm>
            <a:off x="6580389" y="3843509"/>
            <a:ext cx="158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 packing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C5E5F1D8-091F-A24F-860D-A4910B4997F8}"/>
              </a:ext>
            </a:extLst>
          </p:cNvPr>
          <p:cNvSpPr/>
          <p:nvPr/>
        </p:nvSpPr>
        <p:spPr>
          <a:xfrm>
            <a:off x="6469936" y="5299975"/>
            <a:ext cx="1875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 Unpacking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6303830-6142-9549-AD93-25C6CF967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6333" y="5780039"/>
            <a:ext cx="2629485" cy="552192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90F193E2-08C4-FE48-8C4C-3DD55DF338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6333" y="3928146"/>
            <a:ext cx="2629485" cy="1597249"/>
          </a:xfrm>
          <a:prstGeom prst="rect">
            <a:avLst/>
          </a:prstGeom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C644B66D-0271-9243-B928-E651E9E473EC}"/>
              </a:ext>
            </a:extLst>
          </p:cNvPr>
          <p:cNvSpPr txBox="1"/>
          <p:nvPr/>
        </p:nvSpPr>
        <p:spPr>
          <a:xfrm>
            <a:off x="9305172" y="6402209"/>
            <a:ext cx="285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swap conveniently!!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圓角矩形 80">
            <a:extLst>
              <a:ext uri="{FF2B5EF4-FFF2-40B4-BE49-F238E27FC236}">
                <a16:creationId xmlns:a16="http://schemas.microsoft.com/office/drawing/2014/main" id="{F294C380-CDE4-1A49-AC4B-583ACCDF6B1B}"/>
              </a:ext>
            </a:extLst>
          </p:cNvPr>
          <p:cNvSpPr/>
          <p:nvPr/>
        </p:nvSpPr>
        <p:spPr>
          <a:xfrm>
            <a:off x="5348804" y="1104903"/>
            <a:ext cx="4613342" cy="914400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9DF2B13-6481-6B48-AD3C-99A5822BF9F1}"/>
              </a:ext>
            </a:extLst>
          </p:cNvPr>
          <p:cNvSpPr txBox="1"/>
          <p:nvPr/>
        </p:nvSpPr>
        <p:spPr>
          <a:xfrm>
            <a:off x="10032434" y="1290832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same as list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1DFEC99-6A77-EE43-85EF-BA9A4FAAC063}"/>
              </a:ext>
            </a:extLst>
          </p:cNvPr>
          <p:cNvSpPr txBox="1"/>
          <p:nvPr/>
        </p:nvSpPr>
        <p:spPr>
          <a:xfrm>
            <a:off x="0" y="4087519"/>
            <a:ext cx="3890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1         2       3         4       5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-6       -5       -4      -3       -2    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1DFC0148-6271-CF4A-BB4B-E4AB9743BA1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5" name="文字方塊 54">
            <a:extLst>
              <a:ext uri="{FF2B5EF4-FFF2-40B4-BE49-F238E27FC236}">
                <a16:creationId xmlns:a16="http://schemas.microsoft.com/office/drawing/2014/main" id="{D92EEEC6-0EA0-9F4D-A179-B23F0A26BAF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0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animBg="1"/>
      <p:bldP spid="29" grpId="0"/>
      <p:bldP spid="31" grpId="0" animBg="1"/>
      <p:bldP spid="34" grpId="0" animBg="1"/>
      <p:bldP spid="37" grpId="0" animBg="1"/>
      <p:bldP spid="38" grpId="0" animBg="1"/>
      <p:bldP spid="39" grpId="0"/>
      <p:bldP spid="72" grpId="0" animBg="1"/>
      <p:bldP spid="73" grpId="0"/>
      <p:bldP spid="74" grpId="0"/>
      <p:bldP spid="75" grpId="0"/>
      <p:bldP spid="80" grpId="0"/>
      <p:bldP spid="81" grpId="0" animBg="1"/>
      <p:bldP spid="82" grpId="0"/>
      <p:bldP spid="8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Mutability vs Immutability</a:t>
            </a:r>
            <a:endParaRPr kumimoji="1"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8785EB-9164-C643-B732-0219876D0D29}"/>
              </a:ext>
            </a:extLst>
          </p:cNvPr>
          <p:cNvSpPr/>
          <p:nvPr/>
        </p:nvSpPr>
        <p:spPr>
          <a:xfrm>
            <a:off x="0" y="5058643"/>
            <a:ext cx="54281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 </a:t>
            </a:r>
            <a:r>
              <a:rPr lang="en" altLang="zh-TW" sz="3200" b="1" u="sng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sees the change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“+=“ is an in-place operation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9A0DBEAD-21B0-AA44-9F1C-FE33AD01555D}"/>
              </a:ext>
            </a:extLst>
          </p:cNvPr>
          <p:cNvSpPr/>
          <p:nvPr/>
        </p:nvSpPr>
        <p:spPr>
          <a:xfrm>
            <a:off x="1133108" y="920912"/>
            <a:ext cx="2749759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85DAA5C3-EF7C-E24A-BBC7-5F66F19085A9}"/>
              </a:ext>
            </a:extLst>
          </p:cNvPr>
          <p:cNvSpPr/>
          <p:nvPr/>
        </p:nvSpPr>
        <p:spPr>
          <a:xfrm>
            <a:off x="6283350" y="920911"/>
            <a:ext cx="363636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56AD5BF-3A84-AD4E-9CEE-D13296FF4EE1}"/>
              </a:ext>
            </a:extLst>
          </p:cNvPr>
          <p:cNvSpPr/>
          <p:nvPr/>
        </p:nvSpPr>
        <p:spPr>
          <a:xfrm>
            <a:off x="5334621" y="5045125"/>
            <a:ext cx="697979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 </a:t>
            </a:r>
            <a:r>
              <a:rPr lang="en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returns a new object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“+=“ is also an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-in-place operation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opy </a:t>
            </a:r>
            <a:r>
              <a:rPr lang="en-US" altLang="zh-TW" sz="3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a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5EF4B0-8225-504F-B8C6-47FD2FB6E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05" y="1917173"/>
            <a:ext cx="4571563" cy="20193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BD0C87-64C0-AC47-87DA-250FB38BB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36" y="4230123"/>
            <a:ext cx="3848100" cy="6223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309EF56-5C48-5A41-BC39-32216589E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8181" y="1901203"/>
            <a:ext cx="5346700" cy="2032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5124D3B-D191-B340-84DE-E64762D2B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4480" y="4206398"/>
            <a:ext cx="3594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1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Reassigning Tuples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CAC2A655-F5F6-B34C-8CD2-D4D06C7B9973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61A648D-8A13-0646-9BAC-48E9BEB9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4117634"/>
            <a:ext cx="2888175" cy="47089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B257B41-2CDA-AD4C-BAB4-6BB4D3491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35" y="3446225"/>
            <a:ext cx="5175877" cy="114230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E91AB68-2A8D-C14F-AF87-50FF9BBE4634}"/>
              </a:ext>
            </a:extLst>
          </p:cNvPr>
          <p:cNvSpPr/>
          <p:nvPr/>
        </p:nvSpPr>
        <p:spPr>
          <a:xfrm>
            <a:off x="810612" y="5130424"/>
            <a:ext cx="47155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Tuple is immutable object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09A88CB-745C-2542-A9A5-21AD09DE5EEA}"/>
              </a:ext>
            </a:extLst>
          </p:cNvPr>
          <p:cNvSpPr/>
          <p:nvPr/>
        </p:nvSpPr>
        <p:spPr>
          <a:xfrm>
            <a:off x="297401" y="1818860"/>
            <a:ext cx="5741946" cy="305549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8E5E26-BDCC-E44A-8FBB-52453000230E}"/>
              </a:ext>
            </a:extLst>
          </p:cNvPr>
          <p:cNvSpPr/>
          <p:nvPr/>
        </p:nvSpPr>
        <p:spPr>
          <a:xfrm>
            <a:off x="6456790" y="1817249"/>
            <a:ext cx="5526485" cy="3057102"/>
          </a:xfrm>
          <a:prstGeom prst="rect">
            <a:avLst/>
          </a:prstGeom>
          <a:noFill/>
          <a:ln w="63500">
            <a:solidFill>
              <a:srgbClr val="007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0EFC7A4-77BB-6C46-9EE3-6304C7C5D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876" y="2074933"/>
            <a:ext cx="4256312" cy="112546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D8346C7-4F88-4343-AA00-D6D62A066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439" y="2074932"/>
            <a:ext cx="4501868" cy="112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596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 ( )</a:t>
            </a:r>
            <a:endParaRPr kumimoji="1" lang="zh-TW" altLang="en-US" sz="4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0ECD28-3422-A841-B54A-0FD365A91072}"/>
              </a:ext>
            </a:extLst>
          </p:cNvPr>
          <p:cNvSpPr/>
          <p:nvPr/>
        </p:nvSpPr>
        <p:spPr>
          <a:xfrm>
            <a:off x="4583621" y="2889232"/>
            <a:ext cx="3606904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C03BDFD-AA9C-E84D-A755-919E0ED33869}"/>
              </a:ext>
            </a:extLst>
          </p:cNvPr>
          <p:cNvCxnSpPr>
            <a:cxnSpLocks/>
          </p:cNvCxnSpPr>
          <p:nvPr/>
        </p:nvCxnSpPr>
        <p:spPr>
          <a:xfrm>
            <a:off x="5285131" y="288923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AD04898-0E92-4F47-AD86-5474BDC9A189}"/>
              </a:ext>
            </a:extLst>
          </p:cNvPr>
          <p:cNvCxnSpPr>
            <a:cxnSpLocks/>
          </p:cNvCxnSpPr>
          <p:nvPr/>
        </p:nvCxnSpPr>
        <p:spPr>
          <a:xfrm>
            <a:off x="5822638" y="288923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B34EFCE-1D7A-644E-881E-5E1250ACAEAC}"/>
              </a:ext>
            </a:extLst>
          </p:cNvPr>
          <p:cNvCxnSpPr>
            <a:cxnSpLocks/>
          </p:cNvCxnSpPr>
          <p:nvPr/>
        </p:nvCxnSpPr>
        <p:spPr>
          <a:xfrm>
            <a:off x="6411853" y="288923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E4C93BE-34DA-DB4D-A0C2-34875F62F181}"/>
              </a:ext>
            </a:extLst>
          </p:cNvPr>
          <p:cNvCxnSpPr>
            <a:cxnSpLocks/>
          </p:cNvCxnSpPr>
          <p:nvPr/>
        </p:nvCxnSpPr>
        <p:spPr>
          <a:xfrm>
            <a:off x="6955966" y="29020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079A442-2BB2-EC47-90C7-A97711AFD39A}"/>
              </a:ext>
            </a:extLst>
          </p:cNvPr>
          <p:cNvCxnSpPr>
            <a:cxnSpLocks/>
          </p:cNvCxnSpPr>
          <p:nvPr/>
        </p:nvCxnSpPr>
        <p:spPr>
          <a:xfrm>
            <a:off x="7561626" y="29020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9930736-07F9-9F4E-93BA-49C220B481DF}"/>
              </a:ext>
            </a:extLst>
          </p:cNvPr>
          <p:cNvSpPr txBox="1"/>
          <p:nvPr/>
        </p:nvSpPr>
        <p:spPr>
          <a:xfrm>
            <a:off x="4717147" y="297239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EF9709-940A-B642-A256-14E24CB19DE1}"/>
              </a:ext>
            </a:extLst>
          </p:cNvPr>
          <p:cNvSpPr txBox="1"/>
          <p:nvPr/>
        </p:nvSpPr>
        <p:spPr>
          <a:xfrm>
            <a:off x="5353186" y="297239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47DDAC8-D87B-CF41-9551-76E0FC0C1402}"/>
              </a:ext>
            </a:extLst>
          </p:cNvPr>
          <p:cNvSpPr txBox="1"/>
          <p:nvPr/>
        </p:nvSpPr>
        <p:spPr>
          <a:xfrm>
            <a:off x="5896884" y="297239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B55145D-A2EC-E445-BF28-66C3542E861C}"/>
              </a:ext>
            </a:extLst>
          </p:cNvPr>
          <p:cNvSpPr txBox="1"/>
          <p:nvPr/>
        </p:nvSpPr>
        <p:spPr>
          <a:xfrm>
            <a:off x="6414636" y="297239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2D42295-7497-C243-BDA1-316FFECD74A8}"/>
              </a:ext>
            </a:extLst>
          </p:cNvPr>
          <p:cNvSpPr txBox="1"/>
          <p:nvPr/>
        </p:nvSpPr>
        <p:spPr>
          <a:xfrm>
            <a:off x="7031119" y="297239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FA3D115-F43D-9B43-AE9B-A2484339CBA8}"/>
              </a:ext>
            </a:extLst>
          </p:cNvPr>
          <p:cNvSpPr txBox="1"/>
          <p:nvPr/>
        </p:nvSpPr>
        <p:spPr>
          <a:xfrm>
            <a:off x="7561314" y="297239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2FFEBC2-04E4-8749-B171-EA797FAD96CE}"/>
              </a:ext>
            </a:extLst>
          </p:cNvPr>
          <p:cNvSpPr/>
          <p:nvPr/>
        </p:nvSpPr>
        <p:spPr>
          <a:xfrm>
            <a:off x="4480662" y="2325110"/>
            <a:ext cx="3060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range(0, 12, 2)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588B58C-22F9-DA49-A8B5-B92DCF1C0600}"/>
              </a:ext>
            </a:extLst>
          </p:cNvPr>
          <p:cNvSpPr/>
          <p:nvPr/>
        </p:nvSpPr>
        <p:spPr>
          <a:xfrm>
            <a:off x="4580883" y="4466343"/>
            <a:ext cx="37046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a[2] # =&gt; 4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# =&gt; 10</a:t>
            </a: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44B204E1-CEA4-6649-9E0F-CDBB187C896B}"/>
              </a:ext>
            </a:extLst>
          </p:cNvPr>
          <p:cNvSpPr/>
          <p:nvPr/>
        </p:nvSpPr>
        <p:spPr>
          <a:xfrm>
            <a:off x="3612633" y="5506316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AC23210D-BA7B-0340-8E09-D310487A0765}"/>
              </a:ext>
            </a:extLst>
          </p:cNvPr>
          <p:cNvSpPr/>
          <p:nvPr/>
        </p:nvSpPr>
        <p:spPr>
          <a:xfrm>
            <a:off x="386221" y="1193424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FF07562-879D-7749-9D2C-1C7A2486C757}"/>
              </a:ext>
            </a:extLst>
          </p:cNvPr>
          <p:cNvSpPr/>
          <p:nvPr/>
        </p:nvSpPr>
        <p:spPr>
          <a:xfrm>
            <a:off x="8679658" y="2094277"/>
            <a:ext cx="29241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= 13 #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19EBF488-D674-0D47-AEAB-C98F69543C7E}"/>
              </a:ext>
            </a:extLst>
          </p:cNvPr>
          <p:cNvSpPr/>
          <p:nvPr/>
        </p:nvSpPr>
        <p:spPr>
          <a:xfrm>
            <a:off x="5586528" y="5506316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B87C6B7B-21B7-8A4E-B4A2-116D2D1832DC}"/>
              </a:ext>
            </a:extLst>
          </p:cNvPr>
          <p:cNvSpPr/>
          <p:nvPr/>
        </p:nvSpPr>
        <p:spPr>
          <a:xfrm>
            <a:off x="8946997" y="1278462"/>
            <a:ext cx="2313454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圓角矩形 80">
            <a:extLst>
              <a:ext uri="{FF2B5EF4-FFF2-40B4-BE49-F238E27FC236}">
                <a16:creationId xmlns:a16="http://schemas.microsoft.com/office/drawing/2014/main" id="{F294C380-CDE4-1A49-AC4B-583ACCDF6B1B}"/>
              </a:ext>
            </a:extLst>
          </p:cNvPr>
          <p:cNvSpPr/>
          <p:nvPr/>
        </p:nvSpPr>
        <p:spPr>
          <a:xfrm>
            <a:off x="3507487" y="5420518"/>
            <a:ext cx="4613342" cy="914400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9DF2B13-6481-6B48-AD3C-99A5822BF9F1}"/>
              </a:ext>
            </a:extLst>
          </p:cNvPr>
          <p:cNvSpPr txBox="1"/>
          <p:nvPr/>
        </p:nvSpPr>
        <p:spPr>
          <a:xfrm>
            <a:off x="4565925" y="6420058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same as list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1DFEC99-6A77-EE43-85EF-BA9A4FAAC063}"/>
              </a:ext>
            </a:extLst>
          </p:cNvPr>
          <p:cNvSpPr txBox="1"/>
          <p:nvPr/>
        </p:nvSpPr>
        <p:spPr>
          <a:xfrm>
            <a:off x="4710961" y="3666364"/>
            <a:ext cx="3579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0        1       2       3       4        5</a:t>
            </a:r>
          </a:p>
          <a:p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-6       -5     -4      -3      -2       -1</a:t>
            </a:r>
            <a:endParaRPr kumimoji="1"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70070E2-858E-B44A-B8FA-AE44E6DCB1DA}"/>
              </a:ext>
            </a:extLst>
          </p:cNvPr>
          <p:cNvSpPr/>
          <p:nvPr/>
        </p:nvSpPr>
        <p:spPr>
          <a:xfrm>
            <a:off x="4483295" y="1918172"/>
            <a:ext cx="3637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range(start, stop[, step])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266A0FC-E2C6-7947-8557-A0A9FF747D1D}"/>
              </a:ext>
            </a:extLst>
          </p:cNvPr>
          <p:cNvSpPr/>
          <p:nvPr/>
        </p:nvSpPr>
        <p:spPr>
          <a:xfrm>
            <a:off x="702504" y="2883529"/>
            <a:ext cx="3606904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11895C93-2873-6346-BF13-1A49C16D6271}"/>
              </a:ext>
            </a:extLst>
          </p:cNvPr>
          <p:cNvCxnSpPr>
            <a:cxnSpLocks/>
          </p:cNvCxnSpPr>
          <p:nvPr/>
        </p:nvCxnSpPr>
        <p:spPr>
          <a:xfrm>
            <a:off x="1404014" y="288352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99604D09-B2C5-E642-9E8E-001DB8B1690D}"/>
              </a:ext>
            </a:extLst>
          </p:cNvPr>
          <p:cNvCxnSpPr>
            <a:cxnSpLocks/>
          </p:cNvCxnSpPr>
          <p:nvPr/>
        </p:nvCxnSpPr>
        <p:spPr>
          <a:xfrm>
            <a:off x="1941521" y="288352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BF413C1-4614-A44F-90D8-5E1A7ECDC326}"/>
              </a:ext>
            </a:extLst>
          </p:cNvPr>
          <p:cNvCxnSpPr>
            <a:cxnSpLocks/>
          </p:cNvCxnSpPr>
          <p:nvPr/>
        </p:nvCxnSpPr>
        <p:spPr>
          <a:xfrm>
            <a:off x="2530736" y="288352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710CB685-35F7-7E4E-AD16-4432C3A77C8A}"/>
              </a:ext>
            </a:extLst>
          </p:cNvPr>
          <p:cNvCxnSpPr>
            <a:cxnSpLocks/>
          </p:cNvCxnSpPr>
          <p:nvPr/>
        </p:nvCxnSpPr>
        <p:spPr>
          <a:xfrm>
            <a:off x="3074849" y="289632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1F44F8A4-EE94-344D-B6C4-4F394D2AB21A}"/>
              </a:ext>
            </a:extLst>
          </p:cNvPr>
          <p:cNvCxnSpPr>
            <a:cxnSpLocks/>
          </p:cNvCxnSpPr>
          <p:nvPr/>
        </p:nvCxnSpPr>
        <p:spPr>
          <a:xfrm>
            <a:off x="3680509" y="289632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B6A54035-B058-6A4D-B6A0-C4D210A6C6F5}"/>
              </a:ext>
            </a:extLst>
          </p:cNvPr>
          <p:cNvSpPr txBox="1"/>
          <p:nvPr/>
        </p:nvSpPr>
        <p:spPr>
          <a:xfrm>
            <a:off x="836030" y="296669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B8E21F73-4937-6149-B2D5-5AA80CE158F2}"/>
              </a:ext>
            </a:extLst>
          </p:cNvPr>
          <p:cNvSpPr txBox="1"/>
          <p:nvPr/>
        </p:nvSpPr>
        <p:spPr>
          <a:xfrm>
            <a:off x="1414194" y="296669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623C7B6-FACD-FB43-B4B5-9610915481F4}"/>
              </a:ext>
            </a:extLst>
          </p:cNvPr>
          <p:cNvSpPr txBox="1"/>
          <p:nvPr/>
        </p:nvSpPr>
        <p:spPr>
          <a:xfrm>
            <a:off x="2015767" y="296669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E3B631AB-692B-724A-BC34-43A17260E6D3}"/>
              </a:ext>
            </a:extLst>
          </p:cNvPr>
          <p:cNvSpPr txBox="1"/>
          <p:nvPr/>
        </p:nvSpPr>
        <p:spPr>
          <a:xfrm>
            <a:off x="2602969" y="296669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8A42900-3DF4-024C-A06C-2CCFA39E8718}"/>
              </a:ext>
            </a:extLst>
          </p:cNvPr>
          <p:cNvSpPr txBox="1"/>
          <p:nvPr/>
        </p:nvSpPr>
        <p:spPr>
          <a:xfrm>
            <a:off x="3150002" y="296669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4A56EF45-E930-9840-828D-D6C8CBCCAD0E}"/>
              </a:ext>
            </a:extLst>
          </p:cNvPr>
          <p:cNvSpPr txBox="1"/>
          <p:nvPr/>
        </p:nvSpPr>
        <p:spPr>
          <a:xfrm>
            <a:off x="3784372" y="296669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91BDC62-79BB-D942-8886-CA83F3BE8B40}"/>
              </a:ext>
            </a:extLst>
          </p:cNvPr>
          <p:cNvSpPr/>
          <p:nvPr/>
        </p:nvSpPr>
        <p:spPr>
          <a:xfrm>
            <a:off x="391201" y="2328846"/>
            <a:ext cx="2291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range(6)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68412628-460C-124C-8477-D5F65E78F77C}"/>
              </a:ext>
            </a:extLst>
          </p:cNvPr>
          <p:cNvSpPr/>
          <p:nvPr/>
        </p:nvSpPr>
        <p:spPr>
          <a:xfrm>
            <a:off x="393834" y="4498748"/>
            <a:ext cx="37046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a[2] # =&gt; 2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# =&gt; 5</a:t>
            </a: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C9779F69-2149-0F40-8931-1271DFC83FCA}"/>
              </a:ext>
            </a:extLst>
          </p:cNvPr>
          <p:cNvSpPr txBox="1"/>
          <p:nvPr/>
        </p:nvSpPr>
        <p:spPr>
          <a:xfrm>
            <a:off x="47838" y="3660661"/>
            <a:ext cx="4301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0        1        2       3       4        5</a:t>
            </a:r>
          </a:p>
          <a:p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-6       -5      -4      -3      -2      -1</a:t>
            </a:r>
            <a:endParaRPr kumimoji="1"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0C4C0D5-5FB3-274B-B253-4A05B2217C5A}"/>
              </a:ext>
            </a:extLst>
          </p:cNvPr>
          <p:cNvSpPr/>
          <p:nvPr/>
        </p:nvSpPr>
        <p:spPr>
          <a:xfrm>
            <a:off x="393834" y="1923543"/>
            <a:ext cx="1978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range(stop)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3F142F3-BC21-E14E-B059-66EFE6FF7D4F}"/>
              </a:ext>
            </a:extLst>
          </p:cNvPr>
          <p:cNvSpPr/>
          <p:nvPr/>
        </p:nvSpPr>
        <p:spPr>
          <a:xfrm>
            <a:off x="8399289" y="3670607"/>
            <a:ext cx="3638899" cy="24827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7D637C68-1684-FA45-852D-A651B73C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829" y="1088747"/>
            <a:ext cx="2527300" cy="787400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F9065667-FC09-124D-B897-6E05DE6155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08DCB1EC-D01A-084B-9C3F-F899C468049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05548C2-729E-A044-B08E-BA17F07F5B17}"/>
              </a:ext>
            </a:extLst>
          </p:cNvPr>
          <p:cNvSpPr/>
          <p:nvPr/>
        </p:nvSpPr>
        <p:spPr>
          <a:xfrm>
            <a:off x="8516062" y="3757843"/>
            <a:ext cx="35601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ange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produce </a:t>
            </a:r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list of integers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instead generates 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integers one by one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needed. This saves computer memory and can speed up programs. </a:t>
            </a:r>
          </a:p>
        </p:txBody>
      </p:sp>
    </p:spTree>
    <p:extLst>
      <p:ext uri="{BB962C8B-B14F-4D97-AF65-F5344CB8AC3E}">
        <p14:creationId xmlns:p14="http://schemas.microsoft.com/office/powerpoint/2010/main" val="297908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animBg="1"/>
      <p:bldP spid="29" grpId="0"/>
      <p:bldP spid="31" grpId="0" animBg="1"/>
      <p:bldP spid="37" grpId="0" animBg="1"/>
      <p:bldP spid="81" grpId="0" animBg="1"/>
      <p:bldP spid="82" grpId="0"/>
      <p:bldP spid="84" grpId="0"/>
      <p:bldP spid="2" grpId="0"/>
      <p:bldP spid="53" grpId="0" animBg="1"/>
      <p:bldP spid="61" grpId="0"/>
      <p:bldP spid="62" grpId="0"/>
      <p:bldP spid="68" grpId="0"/>
      <p:bldP spid="69" grpId="0"/>
      <p:bldP spid="70" grpId="0"/>
      <p:bldP spid="71" grpId="0"/>
      <p:bldP spid="76" grpId="0"/>
      <p:bldP spid="78" grpId="0"/>
      <p:bldP spid="83" grpId="0"/>
      <p:bldP spid="85" grpId="0"/>
      <p:bldP spid="88" grpId="0" animBg="1"/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Types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F5F1AD-A64A-5E47-A3CE-FAB889AE7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FAB5A30-08F9-3B49-B98A-0771D410E0C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2765E5C-F0F5-644E-831F-2E34AAAD6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86366"/>
              </p:ext>
            </p:extLst>
          </p:nvPr>
        </p:nvGraphicFramePr>
        <p:xfrm>
          <a:off x="582514" y="1247012"/>
          <a:ext cx="11026971" cy="50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741">
                  <a:extLst>
                    <a:ext uri="{9D8B030D-6E8A-4147-A177-3AD203B41FA5}">
                      <a16:colId xmlns:a16="http://schemas.microsoft.com/office/drawing/2014/main" val="2741060992"/>
                    </a:ext>
                  </a:extLst>
                </a:gridCol>
                <a:gridCol w="2624741">
                  <a:extLst>
                    <a:ext uri="{9D8B030D-6E8A-4147-A177-3AD203B41FA5}">
                      <a16:colId xmlns:a16="http://schemas.microsoft.com/office/drawing/2014/main" val="625918825"/>
                    </a:ext>
                  </a:extLst>
                </a:gridCol>
                <a:gridCol w="2504956">
                  <a:extLst>
                    <a:ext uri="{9D8B030D-6E8A-4147-A177-3AD203B41FA5}">
                      <a16:colId xmlns:a16="http://schemas.microsoft.com/office/drawing/2014/main" val="974516128"/>
                    </a:ext>
                  </a:extLst>
                </a:gridCol>
                <a:gridCol w="3272533">
                  <a:extLst>
                    <a:ext uri="{9D8B030D-6E8A-4147-A177-3AD203B41FA5}">
                      <a16:colId xmlns:a16="http://schemas.microsoft.com/office/drawing/2014/main" val="121047496"/>
                    </a:ext>
                  </a:extLst>
                </a:gridCol>
              </a:tblGrid>
              <a:tr h="5805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Mutable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Immutable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931762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integer, float, complex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1450, 9.2, 8+9j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690749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"NTHUCHE"</a:t>
                      </a:r>
                    </a:p>
                    <a:p>
                      <a:pPr algn="ctr"/>
                      <a:r>
                        <a:rPr lang="en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'NTHUCHE'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699299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[1,2,3]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4978942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tuple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(1,2,3)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66870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range(3)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685885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dictionary</a:t>
                      </a:r>
                      <a:endParaRPr lang="zh-TW" altLang="en-US" sz="3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'a'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140,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'b'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114}</a:t>
                      </a:r>
                      <a:endParaRPr lang="zh-TW" altLang="en-US" sz="3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578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1685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Dict { }</a:t>
            </a:r>
            <a:endParaRPr kumimoji="1" lang="zh-TW" altLang="en-US" sz="4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F32B51-2C44-7941-B8C6-8F8B4A8522FA}"/>
              </a:ext>
            </a:extLst>
          </p:cNvPr>
          <p:cNvSpPr/>
          <p:nvPr/>
        </p:nvSpPr>
        <p:spPr>
          <a:xfrm>
            <a:off x="4587187" y="3540836"/>
            <a:ext cx="30428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'b’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D8EF7D3-6530-C54B-882E-B18A55101A8B}"/>
              </a:ext>
            </a:extLst>
          </p:cNvPr>
          <p:cNvSpPr/>
          <p:nvPr/>
        </p:nvSpPr>
        <p:spPr>
          <a:xfrm>
            <a:off x="386221" y="2188447"/>
            <a:ext cx="33634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73350811-4010-8A4B-B853-79779D3B329E}"/>
              </a:ext>
            </a:extLst>
          </p:cNvPr>
          <p:cNvSpPr/>
          <p:nvPr/>
        </p:nvSpPr>
        <p:spPr>
          <a:xfrm>
            <a:off x="386221" y="1193424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BF84319-D6C3-4140-9017-1B7D36B491A3}"/>
              </a:ext>
            </a:extLst>
          </p:cNvPr>
          <p:cNvSpPr/>
          <p:nvPr/>
        </p:nvSpPr>
        <p:spPr>
          <a:xfrm>
            <a:off x="1335883" y="3243308"/>
            <a:ext cx="2238819" cy="7998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C0006AA-B288-2442-B87E-12184A6D4977}"/>
              </a:ext>
            </a:extLst>
          </p:cNvPr>
          <p:cNvCxnSpPr>
            <a:cxnSpLocks/>
          </p:cNvCxnSpPr>
          <p:nvPr/>
        </p:nvCxnSpPr>
        <p:spPr>
          <a:xfrm>
            <a:off x="1903867" y="324330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F66808E-EF53-964C-9DA9-4539D21A4964}"/>
              </a:ext>
            </a:extLst>
          </p:cNvPr>
          <p:cNvCxnSpPr>
            <a:cxnSpLocks/>
          </p:cNvCxnSpPr>
          <p:nvPr/>
        </p:nvCxnSpPr>
        <p:spPr>
          <a:xfrm>
            <a:off x="2441374" y="324330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99410A5-26DA-5544-902C-BD101F7962CC}"/>
              </a:ext>
            </a:extLst>
          </p:cNvPr>
          <p:cNvCxnSpPr>
            <a:cxnSpLocks/>
          </p:cNvCxnSpPr>
          <p:nvPr/>
        </p:nvCxnSpPr>
        <p:spPr>
          <a:xfrm>
            <a:off x="3030589" y="324330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A971409-71D0-3947-8683-ECAF81E44E1D}"/>
              </a:ext>
            </a:extLst>
          </p:cNvPr>
          <p:cNvSpPr txBox="1"/>
          <p:nvPr/>
        </p:nvSpPr>
        <p:spPr>
          <a:xfrm>
            <a:off x="1335883" y="332647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4B6A41-EF63-0D44-9CE9-02E4DF7F5EB8}"/>
              </a:ext>
            </a:extLst>
          </p:cNvPr>
          <p:cNvSpPr txBox="1"/>
          <p:nvPr/>
        </p:nvSpPr>
        <p:spPr>
          <a:xfrm>
            <a:off x="1914047" y="3326474"/>
            <a:ext cx="58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BAA353E-0FA8-9D49-B177-0D0BBE7FCA15}"/>
              </a:ext>
            </a:extLst>
          </p:cNvPr>
          <p:cNvSpPr txBox="1"/>
          <p:nvPr/>
        </p:nvSpPr>
        <p:spPr>
          <a:xfrm>
            <a:off x="2515620" y="332647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BE8F6C7-C01E-3744-85E2-390877CA5A74}"/>
              </a:ext>
            </a:extLst>
          </p:cNvPr>
          <p:cNvSpPr txBox="1"/>
          <p:nvPr/>
        </p:nvSpPr>
        <p:spPr>
          <a:xfrm>
            <a:off x="3033372" y="3326474"/>
            <a:ext cx="58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B0D82CA-860C-3242-B62C-65EBB394517C}"/>
              </a:ext>
            </a:extLst>
          </p:cNvPr>
          <p:cNvSpPr/>
          <p:nvPr/>
        </p:nvSpPr>
        <p:spPr>
          <a:xfrm>
            <a:off x="1335883" y="4473125"/>
            <a:ext cx="2246513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83A025DA-635A-454E-B1FB-FA6E2E1A4430}"/>
              </a:ext>
            </a:extLst>
          </p:cNvPr>
          <p:cNvCxnSpPr>
            <a:cxnSpLocks/>
          </p:cNvCxnSpPr>
          <p:nvPr/>
        </p:nvCxnSpPr>
        <p:spPr>
          <a:xfrm>
            <a:off x="1905043" y="44731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1F21ECCC-AFB7-274A-BE83-6BA8F3929C65}"/>
              </a:ext>
            </a:extLst>
          </p:cNvPr>
          <p:cNvCxnSpPr>
            <a:cxnSpLocks/>
          </p:cNvCxnSpPr>
          <p:nvPr/>
        </p:nvCxnSpPr>
        <p:spPr>
          <a:xfrm>
            <a:off x="2454581" y="44731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7F7E326B-4760-8B44-AC8D-421BFB350947}"/>
              </a:ext>
            </a:extLst>
          </p:cNvPr>
          <p:cNvCxnSpPr>
            <a:cxnSpLocks/>
          </p:cNvCxnSpPr>
          <p:nvPr/>
        </p:nvCxnSpPr>
        <p:spPr>
          <a:xfrm>
            <a:off x="3055827" y="44731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5B619A1-C349-E149-8AA7-DE98340BA62A}"/>
              </a:ext>
            </a:extLst>
          </p:cNvPr>
          <p:cNvSpPr txBox="1"/>
          <p:nvPr/>
        </p:nvSpPr>
        <p:spPr>
          <a:xfrm>
            <a:off x="1433313" y="455629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5177E4BD-3FBC-AC4D-979B-DBA3929B42DE}"/>
              </a:ext>
            </a:extLst>
          </p:cNvPr>
          <p:cNvSpPr txBox="1"/>
          <p:nvPr/>
        </p:nvSpPr>
        <p:spPr>
          <a:xfrm>
            <a:off x="2011477" y="455629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83F29780-6610-8D44-A46E-C6013D123C7D}"/>
              </a:ext>
            </a:extLst>
          </p:cNvPr>
          <p:cNvSpPr txBox="1"/>
          <p:nvPr/>
        </p:nvSpPr>
        <p:spPr>
          <a:xfrm>
            <a:off x="2576955" y="455629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CEE9272-EF89-764A-9C8D-293F6116D4E5}"/>
              </a:ext>
            </a:extLst>
          </p:cNvPr>
          <p:cNvSpPr txBox="1"/>
          <p:nvPr/>
        </p:nvSpPr>
        <p:spPr>
          <a:xfrm>
            <a:off x="3118770" y="455629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CD269601-E105-924C-9073-CB82D4DAA819}"/>
              </a:ext>
            </a:extLst>
          </p:cNvPr>
          <p:cNvCxnSpPr>
            <a:cxnSpLocks/>
          </p:cNvCxnSpPr>
          <p:nvPr/>
        </p:nvCxnSpPr>
        <p:spPr>
          <a:xfrm>
            <a:off x="1622252" y="4030386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7274DF40-676F-514B-9311-CA27397283D1}"/>
              </a:ext>
            </a:extLst>
          </p:cNvPr>
          <p:cNvCxnSpPr>
            <a:cxnSpLocks/>
          </p:cNvCxnSpPr>
          <p:nvPr/>
        </p:nvCxnSpPr>
        <p:spPr>
          <a:xfrm>
            <a:off x="2183726" y="4030386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DBC81B5E-EF7B-1445-974D-860E5B976EA1}"/>
              </a:ext>
            </a:extLst>
          </p:cNvPr>
          <p:cNvCxnSpPr>
            <a:cxnSpLocks/>
          </p:cNvCxnSpPr>
          <p:nvPr/>
        </p:nvCxnSpPr>
        <p:spPr>
          <a:xfrm>
            <a:off x="2769263" y="4043179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55BFA30F-2E68-8349-AF34-049EB4F2C0EE}"/>
              </a:ext>
            </a:extLst>
          </p:cNvPr>
          <p:cNvCxnSpPr>
            <a:cxnSpLocks/>
          </p:cNvCxnSpPr>
          <p:nvPr/>
        </p:nvCxnSpPr>
        <p:spPr>
          <a:xfrm>
            <a:off x="3330737" y="4030386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4FCBC37C-83BF-2A47-90C9-A99844C6665A}"/>
              </a:ext>
            </a:extLst>
          </p:cNvPr>
          <p:cNvSpPr txBox="1"/>
          <p:nvPr/>
        </p:nvSpPr>
        <p:spPr>
          <a:xfrm>
            <a:off x="382769" y="3438168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key: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D54F57E4-C1C5-404E-9C68-312B80570B92}"/>
              </a:ext>
            </a:extLst>
          </p:cNvPr>
          <p:cNvSpPr txBox="1"/>
          <p:nvPr/>
        </p:nvSpPr>
        <p:spPr>
          <a:xfrm>
            <a:off x="382769" y="4635831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圓角矩形 69">
            <a:extLst>
              <a:ext uri="{FF2B5EF4-FFF2-40B4-BE49-F238E27FC236}">
                <a16:creationId xmlns:a16="http://schemas.microsoft.com/office/drawing/2014/main" id="{C92D15EF-6BD5-9F45-8B66-73896712A15C}"/>
              </a:ext>
            </a:extLst>
          </p:cNvPr>
          <p:cNvSpPr/>
          <p:nvPr/>
        </p:nvSpPr>
        <p:spPr>
          <a:xfrm>
            <a:off x="386220" y="5403108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0AA6E89-FD3A-7441-805D-69FE236F79C6}"/>
              </a:ext>
            </a:extLst>
          </p:cNvPr>
          <p:cNvSpPr/>
          <p:nvPr/>
        </p:nvSpPr>
        <p:spPr>
          <a:xfrm>
            <a:off x="186182" y="6246636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6CE2D58-AB8D-8641-8D98-F26BAD02ADB1}"/>
              </a:ext>
            </a:extLst>
          </p:cNvPr>
          <p:cNvSpPr/>
          <p:nvPr/>
        </p:nvSpPr>
        <p:spPr>
          <a:xfrm>
            <a:off x="4587187" y="204532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'int'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'float'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'bool'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'float'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2.2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05CF4652-716C-744B-8A70-3B1719199E7B}"/>
              </a:ext>
            </a:extLst>
          </p:cNvPr>
          <p:cNvSpPr/>
          <p:nvPr/>
        </p:nvSpPr>
        <p:spPr>
          <a:xfrm>
            <a:off x="4587187" y="266010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d[(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6C75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</a:t>
            </a:r>
            <a:r>
              <a:rPr lang="en" altLang="zh-TW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d[(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6C75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29B3CFA5-6373-B844-9590-138CE9F4C8F2}"/>
              </a:ext>
            </a:extLst>
          </p:cNvPr>
          <p:cNvSpPr/>
          <p:nvPr/>
        </p:nvSpPr>
        <p:spPr>
          <a:xfrm>
            <a:off x="4587187" y="1197794"/>
            <a:ext cx="3868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dictionary </a:t>
            </a:r>
            <a:r>
              <a:rPr lang="en" altLang="zh-TW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of a type </a:t>
            </a:r>
          </a:p>
          <a:p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is </a:t>
            </a:r>
            <a:r>
              <a:rPr lang="en" altLang="zh-TW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!!!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圓角矩形 76">
            <a:extLst>
              <a:ext uri="{FF2B5EF4-FFF2-40B4-BE49-F238E27FC236}">
                <a16:creationId xmlns:a16="http://schemas.microsoft.com/office/drawing/2014/main" id="{A11C9794-FF5D-8F42-B054-40F933882676}"/>
              </a:ext>
            </a:extLst>
          </p:cNvPr>
          <p:cNvSpPr/>
          <p:nvPr/>
        </p:nvSpPr>
        <p:spPr>
          <a:xfrm>
            <a:off x="4587187" y="4530084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DE3B620F-786A-524B-B6FE-06C3339297E8}"/>
              </a:ext>
            </a:extLst>
          </p:cNvPr>
          <p:cNvSpPr/>
          <p:nvPr/>
        </p:nvSpPr>
        <p:spPr>
          <a:xfrm>
            <a:off x="4587187" y="5415639"/>
            <a:ext cx="3218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zh-TW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</a:p>
          <a:p>
            <a:r>
              <a:rPr lang="zh-TW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# =&gt; 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0" name="圖片 79">
            <a:extLst>
              <a:ext uri="{FF2B5EF4-FFF2-40B4-BE49-F238E27FC236}">
                <a16:creationId xmlns:a16="http://schemas.microsoft.com/office/drawing/2014/main" id="{355EAAD8-32C2-5641-98E4-70C29C90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557" y="1158037"/>
            <a:ext cx="1854200" cy="787400"/>
          </a:xfrm>
          <a:prstGeom prst="rect">
            <a:avLst/>
          </a:prstGeom>
        </p:spPr>
      </p:pic>
      <p:sp>
        <p:nvSpPr>
          <p:cNvPr id="81" name="圓角矩形 80">
            <a:extLst>
              <a:ext uri="{FF2B5EF4-FFF2-40B4-BE49-F238E27FC236}">
                <a16:creationId xmlns:a16="http://schemas.microsoft.com/office/drawing/2014/main" id="{9674B3A3-794E-9E42-9CAF-E7B34528D06B}"/>
              </a:ext>
            </a:extLst>
          </p:cNvPr>
          <p:cNvSpPr/>
          <p:nvPr/>
        </p:nvSpPr>
        <p:spPr>
          <a:xfrm>
            <a:off x="8941097" y="1193424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690FA917-4567-374B-B275-80D2CECDAADB}"/>
              </a:ext>
            </a:extLst>
          </p:cNvPr>
          <p:cNvSpPr/>
          <p:nvPr/>
        </p:nvSpPr>
        <p:spPr>
          <a:xfrm>
            <a:off x="8941097" y="1972904"/>
            <a:ext cx="3250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1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TW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圓角矩形 82">
            <a:extLst>
              <a:ext uri="{FF2B5EF4-FFF2-40B4-BE49-F238E27FC236}">
                <a16:creationId xmlns:a16="http://schemas.microsoft.com/office/drawing/2014/main" id="{F288E7A0-C21F-A241-8ACB-5C387A919D70}"/>
              </a:ext>
            </a:extLst>
          </p:cNvPr>
          <p:cNvSpPr/>
          <p:nvPr/>
        </p:nvSpPr>
        <p:spPr>
          <a:xfrm>
            <a:off x="8941098" y="4549462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Deletion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6D9E5D0-4178-594D-AA68-D16F25697E9E}"/>
              </a:ext>
            </a:extLst>
          </p:cNvPr>
          <p:cNvSpPr/>
          <p:nvPr/>
        </p:nvSpPr>
        <p:spPr>
          <a:xfrm>
            <a:off x="8941097" y="5435017"/>
            <a:ext cx="32896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1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TW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 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E62E2BE-86EE-904C-A79B-F7DBE8E14F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4434365A-B567-5E46-ACE4-BB7E47E5F11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73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7" grpId="0"/>
      <p:bldP spid="18" grpId="0"/>
      <p:bldP spid="19" grpId="0"/>
      <p:bldP spid="20" grpId="0"/>
      <p:bldP spid="48" grpId="0" animBg="1"/>
      <p:bldP spid="54" grpId="0"/>
      <p:bldP spid="55" grpId="0"/>
      <p:bldP spid="56" grpId="0"/>
      <p:bldP spid="57" grpId="0"/>
      <p:bldP spid="68" grpId="0"/>
      <p:bldP spid="69" grpId="0"/>
      <p:bldP spid="70" grpId="0" animBg="1"/>
      <p:bldP spid="71" grpId="0"/>
      <p:bldP spid="74" grpId="0"/>
      <p:bldP spid="75" grpId="0"/>
      <p:bldP spid="76" grpId="0"/>
      <p:bldP spid="77" grpId="0" animBg="1"/>
      <p:bldP spid="78" grpId="0"/>
      <p:bldP spid="81" grpId="0" animBg="1"/>
      <p:bldP spid="82" grpId="0"/>
      <p:bldP spid="83" grpId="0" animBg="1"/>
      <p:bldP spid="8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 </a:t>
            </a:r>
            <a:r>
              <a:rPr kumimoji="1" lang="en-US" altLang="zh-CN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and Values</a:t>
            </a:r>
            <a:endParaRPr kumimoji="1" lang="zh-TW" altLang="en-US" sz="44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73350811-4010-8A4B-B853-79779D3B329E}"/>
              </a:ext>
            </a:extLst>
          </p:cNvPr>
          <p:cNvSpPr/>
          <p:nvPr/>
        </p:nvSpPr>
        <p:spPr>
          <a:xfrm>
            <a:off x="352653" y="1690124"/>
            <a:ext cx="172857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E62E2BE-86EE-904C-A79B-F7DBE8E14F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4434365A-B567-5E46-ACE4-BB7E47E5F11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D18A440E-785E-614A-B791-CBE633A791C7}"/>
              </a:ext>
            </a:extLst>
          </p:cNvPr>
          <p:cNvSpPr/>
          <p:nvPr/>
        </p:nvSpPr>
        <p:spPr>
          <a:xfrm>
            <a:off x="5894809" y="1690123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圓角矩形 45">
            <a:extLst>
              <a:ext uri="{FF2B5EF4-FFF2-40B4-BE49-F238E27FC236}">
                <a16:creationId xmlns:a16="http://schemas.microsoft.com/office/drawing/2014/main" id="{9303E8CD-479F-8945-B3BE-E0E1E51C05F0}"/>
              </a:ext>
            </a:extLst>
          </p:cNvPr>
          <p:cNvSpPr/>
          <p:nvPr/>
        </p:nvSpPr>
        <p:spPr>
          <a:xfrm>
            <a:off x="352653" y="4357463"/>
            <a:ext cx="359104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and Values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28945F0-2756-1B49-A68D-15FBB2B58B9C}"/>
              </a:ext>
            </a:extLst>
          </p:cNvPr>
          <p:cNvSpPr/>
          <p:nvPr/>
        </p:nvSpPr>
        <p:spPr>
          <a:xfrm>
            <a:off x="352653" y="5177637"/>
            <a:ext cx="112430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keys_values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lang="en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.items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keys_values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# =&gt;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dict_items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([('a', 1), ('b', 2)])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AD76C6-CAF5-C04B-B136-DFAC1F2427DF}"/>
              </a:ext>
            </a:extLst>
          </p:cNvPr>
          <p:cNvSpPr/>
          <p:nvPr/>
        </p:nvSpPr>
        <p:spPr>
          <a:xfrm>
            <a:off x="360000" y="952660"/>
            <a:ext cx="3849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dict = {'a':1,'b':2}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DB5044-6F53-5D41-8C05-9066CA061279}"/>
              </a:ext>
            </a:extLst>
          </p:cNvPr>
          <p:cNvSpPr/>
          <p:nvPr/>
        </p:nvSpPr>
        <p:spPr>
          <a:xfrm>
            <a:off x="352653" y="2493572"/>
            <a:ext cx="51187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 = dict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.keys()</a:t>
            </a:r>
            <a:endParaRPr lang="en-US" altLang="zh-TW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print(keys)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dict_keys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(['a', 'b'])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3C416D-DA1A-F543-92FE-54540C8AD4EB}"/>
              </a:ext>
            </a:extLst>
          </p:cNvPr>
          <p:cNvSpPr/>
          <p:nvPr/>
        </p:nvSpPr>
        <p:spPr>
          <a:xfrm>
            <a:off x="5894809" y="2493571"/>
            <a:ext cx="38314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= dict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.values()</a:t>
            </a:r>
            <a:endParaRPr lang="en-US" altLang="zh-TW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print(values) # =&gt; [1</a:t>
            </a:r>
            <a:r>
              <a:rPr lang="en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2]</a:t>
            </a:r>
            <a:endParaRPr lang="en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28FDA6-ED45-654C-A1F8-288CC0E1E98D}"/>
              </a:ext>
            </a:extLst>
          </p:cNvPr>
          <p:cNvSpPr/>
          <p:nvPr/>
        </p:nvSpPr>
        <p:spPr>
          <a:xfrm>
            <a:off x="4172769" y="5962468"/>
            <a:ext cx="2597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&lt;class 'dict_items'&gt;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815659-5317-FC45-8503-56864800030A}"/>
              </a:ext>
            </a:extLst>
          </p:cNvPr>
          <p:cNvSpPr/>
          <p:nvPr/>
        </p:nvSpPr>
        <p:spPr>
          <a:xfrm>
            <a:off x="8499402" y="3216043"/>
            <a:ext cx="1693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&lt;class 'list'&gt;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D23ADF1-3E21-9948-B4C1-1763D3F84293}"/>
              </a:ext>
            </a:extLst>
          </p:cNvPr>
          <p:cNvSpPr/>
          <p:nvPr/>
        </p:nvSpPr>
        <p:spPr>
          <a:xfrm>
            <a:off x="2975166" y="3254928"/>
            <a:ext cx="2496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&lt;class 'dict_keys'&gt;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A9CC8B-6462-604C-A9F6-EFCAE8757D6C}"/>
              </a:ext>
            </a:extLst>
          </p:cNvPr>
          <p:cNvSpPr/>
          <p:nvPr/>
        </p:nvSpPr>
        <p:spPr>
          <a:xfrm>
            <a:off x="1862140" y="6392113"/>
            <a:ext cx="7218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a list of a given dictionary’s (key, value) tuple pair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2D0D2E-5645-3C40-8A66-FF281206A214}"/>
              </a:ext>
            </a:extLst>
          </p:cNvPr>
          <p:cNvSpPr/>
          <p:nvPr/>
        </p:nvSpPr>
        <p:spPr>
          <a:xfrm>
            <a:off x="1388909" y="3677708"/>
            <a:ext cx="56214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 a list of all the keys in the dictionary</a:t>
            </a:r>
          </a:p>
        </p:txBody>
      </p:sp>
    </p:spTree>
    <p:extLst>
      <p:ext uri="{BB962C8B-B14F-4D97-AF65-F5344CB8AC3E}">
        <p14:creationId xmlns:p14="http://schemas.microsoft.com/office/powerpoint/2010/main" val="346225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2" grpId="0" animBg="1"/>
      <p:bldP spid="46" grpId="0" animBg="1"/>
      <p:bldP spid="2" grpId="0"/>
      <p:bldP spid="4" grpId="0"/>
      <p:bldP spid="6" grpId="0"/>
      <p:bldP spid="7" grpId="0"/>
      <p:bldP spid="15" grpId="0"/>
      <p:bldP spid="16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B0DBBC8-4363-40C7-856B-7FF6FCF74AFA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Package</a:t>
            </a:r>
            <a:endParaRPr kumimoji="1" lang="zh-TW" altLang="en-US" sz="4400" dirty="0"/>
          </a:p>
        </p:txBody>
      </p:sp>
      <p:pic>
        <p:nvPicPr>
          <p:cNvPr id="1026" name="Picture 2" descr="File:Pygame logo.gif">
            <a:extLst>
              <a:ext uri="{FF2B5EF4-FFF2-40B4-BE49-F238E27FC236}">
                <a16:creationId xmlns:a16="http://schemas.microsoft.com/office/drawing/2014/main" id="{94E400DF-C959-408C-A148-4D9FAC3F0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764" y="854233"/>
            <a:ext cx="2633991" cy="77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ive.staticflickr.com/3595/3475465970_7044242629.jpg">
            <a:extLst>
              <a:ext uri="{FF2B5EF4-FFF2-40B4-BE49-F238E27FC236}">
                <a16:creationId xmlns:a16="http://schemas.microsoft.com/office/drawing/2014/main" id="{2D88E893-F5E0-4A80-A209-05AEED93D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767" y="2933888"/>
            <a:ext cx="2171542" cy="99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英文自然語言處理的經典工具: NLTK - Clay-Technology World">
            <a:extLst>
              <a:ext uri="{FF2B5EF4-FFF2-40B4-BE49-F238E27FC236}">
                <a16:creationId xmlns:a16="http://schemas.microsoft.com/office/drawing/2014/main" id="{932A77E7-CC82-4FC7-933C-F06120A9C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414" y="4536612"/>
            <a:ext cx="1537767" cy="167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Tkinter Introduction | Python Tricks">
            <a:extLst>
              <a:ext uri="{FF2B5EF4-FFF2-40B4-BE49-F238E27FC236}">
                <a16:creationId xmlns:a16="http://schemas.microsoft.com/office/drawing/2014/main" id="{5011EACC-4F53-4C7D-AD66-69A1D599A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1" t="16044" r="15091" b="22674"/>
          <a:stretch/>
        </p:blipFill>
        <p:spPr bwMode="auto">
          <a:xfrm>
            <a:off x="970129" y="2458315"/>
            <a:ext cx="2830741" cy="194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DC4B6B-0DA2-450E-BB04-FB4CFA814A79}"/>
              </a:ext>
            </a:extLst>
          </p:cNvPr>
          <p:cNvSpPr txBox="1"/>
          <p:nvPr/>
        </p:nvSpPr>
        <p:spPr>
          <a:xfrm>
            <a:off x="5168890" y="1766769"/>
            <a:ext cx="20377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Development</a:t>
            </a:r>
          </a:p>
          <a:p>
            <a:pPr algn="ctr"/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CFEEEC2-D596-47B6-8D04-3A562592D689}"/>
              </a:ext>
            </a:extLst>
          </p:cNvPr>
          <p:cNvSpPr txBox="1"/>
          <p:nvPr/>
        </p:nvSpPr>
        <p:spPr>
          <a:xfrm>
            <a:off x="8453378" y="4061131"/>
            <a:ext cx="17243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Framework</a:t>
            </a:r>
          </a:p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AFE1413-358B-4C31-A244-13CFCD81A912}"/>
              </a:ext>
            </a:extLst>
          </p:cNvPr>
          <p:cNvSpPr txBox="1"/>
          <p:nvPr/>
        </p:nvSpPr>
        <p:spPr>
          <a:xfrm>
            <a:off x="4642617" y="6173875"/>
            <a:ext cx="290336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NLTK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1FD2B84-B0A4-4A85-9DAD-C53F5218C6C8}"/>
              </a:ext>
            </a:extLst>
          </p:cNvPr>
          <p:cNvSpPr txBox="1"/>
          <p:nvPr/>
        </p:nvSpPr>
        <p:spPr>
          <a:xfrm>
            <a:off x="1151827" y="4675367"/>
            <a:ext cx="246734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</a:t>
            </a:r>
          </a:p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B77A04DF-D05B-413D-B287-45B0D342F9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764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00467" y="2779790"/>
            <a:ext cx="2405084" cy="161989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B1909FA-94BE-4190-9ABC-AB39A1BF418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989B6B8-9BFB-4C8C-86EC-6E3449ED826B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920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 Dict { }</a:t>
            </a:r>
            <a:endParaRPr kumimoji="1" lang="zh-TW" altLang="en-US" sz="4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E8EF363-2AC7-024B-9DDE-1C6EB228A78D}"/>
              </a:ext>
            </a:extLst>
          </p:cNvPr>
          <p:cNvSpPr/>
          <p:nvPr/>
        </p:nvSpPr>
        <p:spPr>
          <a:xfrm>
            <a:off x="132080" y="883015"/>
            <a:ext cx="11284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 = {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'grandpa'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'Jay'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:[</a:t>
            </a:r>
            <a:r>
              <a:rPr lang="en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'Peter'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'Lynn'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:{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'Ping',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'sis'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'Xi'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}}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4D47078-2AA0-6D41-9A97-D22619E628A1}"/>
              </a:ext>
            </a:extLst>
          </p:cNvPr>
          <p:cNvSpPr/>
          <p:nvPr/>
        </p:nvSpPr>
        <p:spPr>
          <a:xfrm>
            <a:off x="1324622" y="1584365"/>
            <a:ext cx="9884291" cy="7998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3ECBAC1F-28BE-1E40-9EB8-829B3DE8C2B2}"/>
              </a:ext>
            </a:extLst>
          </p:cNvPr>
          <p:cNvCxnSpPr>
            <a:cxnSpLocks/>
          </p:cNvCxnSpPr>
          <p:nvPr/>
        </p:nvCxnSpPr>
        <p:spPr>
          <a:xfrm>
            <a:off x="3207197" y="159715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F66D15FD-EDCC-7649-8269-15DE3C15D974}"/>
              </a:ext>
            </a:extLst>
          </p:cNvPr>
          <p:cNvCxnSpPr>
            <a:cxnSpLocks/>
          </p:cNvCxnSpPr>
          <p:nvPr/>
        </p:nvCxnSpPr>
        <p:spPr>
          <a:xfrm>
            <a:off x="6799791" y="158436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B7882B8-FFE1-5E4B-BA27-7EC67DF5AB44}"/>
              </a:ext>
            </a:extLst>
          </p:cNvPr>
          <p:cNvSpPr txBox="1"/>
          <p:nvPr/>
        </p:nvSpPr>
        <p:spPr>
          <a:xfrm>
            <a:off x="1348856" y="1667531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'grandpa'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83F1D7F-845B-5B4D-BDDA-AED8059ACB03}"/>
              </a:ext>
            </a:extLst>
          </p:cNvPr>
          <p:cNvSpPr txBox="1"/>
          <p:nvPr/>
        </p:nvSpPr>
        <p:spPr>
          <a:xfrm>
            <a:off x="4155170" y="1667531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DBA3DEE-912D-0D46-A566-0983B45C801F}"/>
              </a:ext>
            </a:extLst>
          </p:cNvPr>
          <p:cNvSpPr txBox="1"/>
          <p:nvPr/>
        </p:nvSpPr>
        <p:spPr>
          <a:xfrm>
            <a:off x="8331362" y="1667531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3044E3A-B7D3-B948-8A8D-8F88DF9380AF}"/>
              </a:ext>
            </a:extLst>
          </p:cNvPr>
          <p:cNvSpPr/>
          <p:nvPr/>
        </p:nvSpPr>
        <p:spPr>
          <a:xfrm>
            <a:off x="1324622" y="2814182"/>
            <a:ext cx="9884283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87B7A9DA-9F01-C841-9095-CDFBF74A43A2}"/>
              </a:ext>
            </a:extLst>
          </p:cNvPr>
          <p:cNvCxnSpPr>
            <a:cxnSpLocks/>
          </p:cNvCxnSpPr>
          <p:nvPr/>
        </p:nvCxnSpPr>
        <p:spPr>
          <a:xfrm>
            <a:off x="3187821" y="2814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E29FE322-1AF5-7C45-8A2E-92D1259F49E4}"/>
              </a:ext>
            </a:extLst>
          </p:cNvPr>
          <p:cNvCxnSpPr>
            <a:cxnSpLocks/>
          </p:cNvCxnSpPr>
          <p:nvPr/>
        </p:nvCxnSpPr>
        <p:spPr>
          <a:xfrm>
            <a:off x="6778855" y="2814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7FBAB72-0228-4041-9139-B4F28E5A33D0}"/>
              </a:ext>
            </a:extLst>
          </p:cNvPr>
          <p:cNvSpPr txBox="1"/>
          <p:nvPr/>
        </p:nvSpPr>
        <p:spPr>
          <a:xfrm>
            <a:off x="1792655" y="2897348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'Jay'</a:t>
            </a:r>
            <a:endParaRPr kumimoji="1" lang="zh-TW" altLang="en-US" sz="3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12FCB4E1-F4C7-C14D-A1E5-821C9ADAA6FE}"/>
              </a:ext>
            </a:extLst>
          </p:cNvPr>
          <p:cNvCxnSpPr>
            <a:cxnSpLocks/>
          </p:cNvCxnSpPr>
          <p:nvPr/>
        </p:nvCxnSpPr>
        <p:spPr>
          <a:xfrm>
            <a:off x="2251335" y="2371443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A0429909-A8E4-7340-BB20-38ED87564424}"/>
              </a:ext>
            </a:extLst>
          </p:cNvPr>
          <p:cNvCxnSpPr>
            <a:cxnSpLocks/>
          </p:cNvCxnSpPr>
          <p:nvPr/>
        </p:nvCxnSpPr>
        <p:spPr>
          <a:xfrm>
            <a:off x="4907940" y="2371443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1C1D780C-3448-5541-97B4-7F4B185B1F28}"/>
              </a:ext>
            </a:extLst>
          </p:cNvPr>
          <p:cNvCxnSpPr>
            <a:cxnSpLocks/>
          </p:cNvCxnSpPr>
          <p:nvPr/>
        </p:nvCxnSpPr>
        <p:spPr>
          <a:xfrm>
            <a:off x="9181665" y="2384236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EE0F1AD-DAC6-A348-922B-7C9AE555A65D}"/>
              </a:ext>
            </a:extLst>
          </p:cNvPr>
          <p:cNvSpPr txBox="1"/>
          <p:nvPr/>
        </p:nvSpPr>
        <p:spPr>
          <a:xfrm>
            <a:off x="289578" y="1706980"/>
            <a:ext cx="89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key: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FC1E0AFD-6A29-E644-ADB4-859597432569}"/>
              </a:ext>
            </a:extLst>
          </p:cNvPr>
          <p:cNvSpPr txBox="1"/>
          <p:nvPr/>
        </p:nvSpPr>
        <p:spPr>
          <a:xfrm>
            <a:off x="136476" y="2922902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365ADAA6-C603-2A44-8625-36D682D384AE}"/>
              </a:ext>
            </a:extLst>
          </p:cNvPr>
          <p:cNvCxnSpPr>
            <a:cxnSpLocks/>
          </p:cNvCxnSpPr>
          <p:nvPr/>
        </p:nvCxnSpPr>
        <p:spPr>
          <a:xfrm>
            <a:off x="4602737" y="3614053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1676E2FF-D799-6942-A370-93E1F1EA116F}"/>
              </a:ext>
            </a:extLst>
          </p:cNvPr>
          <p:cNvCxnSpPr>
            <a:cxnSpLocks/>
          </p:cNvCxnSpPr>
          <p:nvPr/>
        </p:nvCxnSpPr>
        <p:spPr>
          <a:xfrm>
            <a:off x="8107546" y="3614053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4F638B3B-C659-374E-A97F-3DAFD090F853}"/>
              </a:ext>
            </a:extLst>
          </p:cNvPr>
          <p:cNvSpPr/>
          <p:nvPr/>
        </p:nvSpPr>
        <p:spPr>
          <a:xfrm>
            <a:off x="2824649" y="4110896"/>
            <a:ext cx="3273333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D4C6FF20-356B-874E-B990-300B55FD5E67}"/>
              </a:ext>
            </a:extLst>
          </p:cNvPr>
          <p:cNvCxnSpPr>
            <a:cxnSpLocks/>
          </p:cNvCxnSpPr>
          <p:nvPr/>
        </p:nvCxnSpPr>
        <p:spPr>
          <a:xfrm>
            <a:off x="4588160" y="41108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80D4F676-ACAE-3341-834E-DE4788B8F610}"/>
              </a:ext>
            </a:extLst>
          </p:cNvPr>
          <p:cNvSpPr txBox="1"/>
          <p:nvPr/>
        </p:nvSpPr>
        <p:spPr>
          <a:xfrm>
            <a:off x="2998518" y="4194062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'Peter'</a:t>
            </a:r>
            <a:endParaRPr kumimoji="1" lang="zh-TW" alt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DBB19275-3E89-314B-9E5F-2175D65E61BC}"/>
              </a:ext>
            </a:extLst>
          </p:cNvPr>
          <p:cNvSpPr txBox="1"/>
          <p:nvPr/>
        </p:nvSpPr>
        <p:spPr>
          <a:xfrm>
            <a:off x="4714621" y="4194061"/>
            <a:ext cx="146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'Lynn'</a:t>
            </a:r>
            <a:endParaRPr kumimoji="1" lang="zh-TW" alt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E9D2839-6E2D-CE43-B124-4F3A9C80FD91}"/>
              </a:ext>
            </a:extLst>
          </p:cNvPr>
          <p:cNvSpPr/>
          <p:nvPr/>
        </p:nvSpPr>
        <p:spPr>
          <a:xfrm>
            <a:off x="6778854" y="4098103"/>
            <a:ext cx="2399457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AFCDC8B5-285D-2E44-878C-DF2835C2418C}"/>
              </a:ext>
            </a:extLst>
          </p:cNvPr>
          <p:cNvCxnSpPr>
            <a:cxnSpLocks/>
          </p:cNvCxnSpPr>
          <p:nvPr/>
        </p:nvCxnSpPr>
        <p:spPr>
          <a:xfrm>
            <a:off x="8107546" y="4098103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2401CFA-D58A-4648-B869-CB08DD7E75CE}"/>
              </a:ext>
            </a:extLst>
          </p:cNvPr>
          <p:cNvSpPr txBox="1"/>
          <p:nvPr/>
        </p:nvSpPr>
        <p:spPr>
          <a:xfrm>
            <a:off x="6806662" y="4181269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'Ping'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0BC1B395-6F8B-8946-8F21-B3E71025C08C}"/>
              </a:ext>
            </a:extLst>
          </p:cNvPr>
          <p:cNvSpPr txBox="1"/>
          <p:nvPr/>
        </p:nvSpPr>
        <p:spPr>
          <a:xfrm>
            <a:off x="8222433" y="4181268"/>
            <a:ext cx="886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'Xi'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809396CC-CA35-224F-B4F8-34F2264A211C}"/>
              </a:ext>
            </a:extLst>
          </p:cNvPr>
          <p:cNvSpPr txBox="1"/>
          <p:nvPr/>
        </p:nvSpPr>
        <p:spPr>
          <a:xfrm>
            <a:off x="8282430" y="4919229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'sis'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96064615-6EC8-E342-BF7C-A8A8AA4666BB}"/>
              </a:ext>
            </a:extLst>
          </p:cNvPr>
          <p:cNvSpPr txBox="1"/>
          <p:nvPr/>
        </p:nvSpPr>
        <p:spPr>
          <a:xfrm>
            <a:off x="5147914" y="491923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8ECF24-31FC-D241-8BAD-7FEE020C6214}"/>
              </a:ext>
            </a:extLst>
          </p:cNvPr>
          <p:cNvSpPr/>
          <p:nvPr/>
        </p:nvSpPr>
        <p:spPr>
          <a:xfrm>
            <a:off x="63039" y="4212045"/>
            <a:ext cx="27013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EBCD794-4D40-BA4D-BFD2-944CBB948E46}"/>
              </a:ext>
            </a:extLst>
          </p:cNvPr>
          <p:cNvSpPr/>
          <p:nvPr/>
        </p:nvSpPr>
        <p:spPr>
          <a:xfrm>
            <a:off x="9199289" y="4212045"/>
            <a:ext cx="30203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CAC2A655-F5F6-B34C-8CD2-D4D06C7B9973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ECCC409-C525-CF43-B84E-87A59E9D38D7}"/>
              </a:ext>
            </a:extLst>
          </p:cNvPr>
          <p:cNvSpPr/>
          <p:nvPr/>
        </p:nvSpPr>
        <p:spPr>
          <a:xfrm>
            <a:off x="132080" y="5617540"/>
            <a:ext cx="40510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'grandpa'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</a:t>
            </a:r>
            <a:r>
              <a:rPr lang="en" altLang="zh-TW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'Jay'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5E7D270-F06F-CA41-9648-6ED406441A1F}"/>
              </a:ext>
            </a:extLst>
          </p:cNvPr>
          <p:cNvSpPr/>
          <p:nvPr/>
        </p:nvSpPr>
        <p:spPr>
          <a:xfrm>
            <a:off x="126832" y="6391602"/>
            <a:ext cx="4475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'parent’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</a:t>
            </a:r>
            <a:r>
              <a:rPr lang="en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'Peter'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FBC777-5EB9-3543-B440-3FC7241BE759}"/>
              </a:ext>
            </a:extLst>
          </p:cNvPr>
          <p:cNvSpPr/>
          <p:nvPr/>
        </p:nvSpPr>
        <p:spPr>
          <a:xfrm>
            <a:off x="5807679" y="5999665"/>
            <a:ext cx="4969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'Ping'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9DD039-FBD9-3041-9853-16EE40A324B7}"/>
              </a:ext>
            </a:extLst>
          </p:cNvPr>
          <p:cNvSpPr/>
          <p:nvPr/>
        </p:nvSpPr>
        <p:spPr>
          <a:xfrm>
            <a:off x="2341862" y="4919230"/>
            <a:ext cx="15183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index: 0</a:t>
            </a:r>
            <a:endParaRPr lang="zh-TW" altLang="en-US" sz="3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4FA1F6-F7EC-9247-9351-91D7544FEEE6}"/>
              </a:ext>
            </a:extLst>
          </p:cNvPr>
          <p:cNvSpPr/>
          <p:nvPr/>
        </p:nvSpPr>
        <p:spPr>
          <a:xfrm>
            <a:off x="6249512" y="4919228"/>
            <a:ext cx="1688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key: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endParaRPr lang="zh-TW" altLang="en-US" sz="3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77B38E3-2803-2C46-A6BF-A47DD581FD02}"/>
              </a:ext>
            </a:extLst>
          </p:cNvPr>
          <p:cNvSpPr/>
          <p:nvPr/>
        </p:nvSpPr>
        <p:spPr>
          <a:xfrm>
            <a:off x="126832" y="6004571"/>
            <a:ext cx="5410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</a:t>
            </a:r>
            <a:r>
              <a:rPr lang="en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['Peter', 'Lynn']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3CA9B69-9E1B-D54B-8154-6635288F888E}"/>
              </a:ext>
            </a:extLst>
          </p:cNvPr>
          <p:cNvSpPr/>
          <p:nvPr/>
        </p:nvSpPr>
        <p:spPr>
          <a:xfrm>
            <a:off x="5807679" y="5580223"/>
            <a:ext cx="6394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{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'Ping'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'sis'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'Xi'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" altLang="zh-TW" sz="24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19999A-7126-C448-A277-A460D9F257D1}"/>
              </a:ext>
            </a:extLst>
          </p:cNvPr>
          <p:cNvSpPr/>
          <p:nvPr/>
        </p:nvSpPr>
        <p:spPr>
          <a:xfrm>
            <a:off x="3377488" y="2917663"/>
            <a:ext cx="29548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['Peter', 'Lynn']</a:t>
            </a:r>
            <a:endParaRPr lang="zh-TW" altLang="en-US" sz="3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881A7E-8F81-DE43-A39C-EA763ECA8896}"/>
              </a:ext>
            </a:extLst>
          </p:cNvPr>
          <p:cNvSpPr/>
          <p:nvPr/>
        </p:nvSpPr>
        <p:spPr>
          <a:xfrm>
            <a:off x="6888007" y="2890951"/>
            <a:ext cx="4423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'Ping'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'sis'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'Xi'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1407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/>
      <p:bldP spid="39" grpId="0"/>
      <p:bldP spid="39" grpId="1"/>
      <p:bldP spid="40" grpId="0"/>
      <p:bldP spid="42" grpId="0" animBg="1"/>
      <p:bldP spid="46" grpId="0"/>
      <p:bldP spid="63" grpId="0"/>
      <p:bldP spid="64" grpId="0"/>
      <p:bldP spid="74" grpId="0" animBg="1"/>
      <p:bldP spid="77" grpId="0"/>
      <p:bldP spid="78" grpId="0"/>
      <p:bldP spid="79" grpId="0" animBg="1"/>
      <p:bldP spid="81" grpId="0"/>
      <p:bldP spid="82" grpId="0"/>
      <p:bldP spid="83" grpId="0"/>
      <p:bldP spid="84" grpId="0"/>
      <p:bldP spid="16" grpId="0"/>
      <p:bldP spid="21" grpId="0"/>
      <p:bldP spid="2" grpId="0"/>
      <p:bldP spid="3" grpId="0"/>
      <p:bldP spid="4" grpId="0"/>
      <p:bldP spid="6" grpId="0"/>
      <p:bldP spid="7" grpId="0"/>
      <p:bldP spid="47" grpId="0"/>
      <p:bldP spid="48" grpId="0"/>
      <p:bldP spid="9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E62E2BE-86EE-904C-A79B-F7DBE8E14F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4434365A-B567-5E46-ACE4-BB7E47E5F11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C64424-2804-2A48-8FAF-88C074CE2E77}"/>
              </a:ext>
            </a:extLst>
          </p:cNvPr>
          <p:cNvSpPr/>
          <p:nvPr/>
        </p:nvSpPr>
        <p:spPr>
          <a:xfrm>
            <a:off x="224883" y="1978072"/>
            <a:ext cx="616503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{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{</a:t>
            </a:r>
            <a:r>
              <a:rPr lang="zh-TW" alt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.update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641185B-B499-0E46-A09A-7FE437DD7FE4}"/>
              </a:ext>
            </a:extLst>
          </p:cNvPr>
          <p:cNvSpPr/>
          <p:nvPr/>
        </p:nvSpPr>
        <p:spPr>
          <a:xfrm>
            <a:off x="6723655" y="1978071"/>
            <a:ext cx="47716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{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'zero':0</a:t>
            </a:r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'one':1}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a.clear</a:t>
            </a:r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print(a)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{}</a:t>
            </a:r>
            <a:endParaRPr lang="zh-TW" altLang="en-US" sz="3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65D07C8-6AAF-C740-B914-638E12D9AC5B}"/>
              </a:ext>
            </a:extLst>
          </p:cNvPr>
          <p:cNvSpPr/>
          <p:nvPr/>
        </p:nvSpPr>
        <p:spPr>
          <a:xfrm>
            <a:off x="6723655" y="1393296"/>
            <a:ext cx="23285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EB9ECCD-32F7-D946-A6A2-0A1065FAB9F5}"/>
              </a:ext>
            </a:extLst>
          </p:cNvPr>
          <p:cNvSpPr/>
          <p:nvPr/>
        </p:nvSpPr>
        <p:spPr>
          <a:xfrm>
            <a:off x="224882" y="1393297"/>
            <a:ext cx="23285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226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TW" altLang="en-US" sz="4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BC3C96-B9FB-DB46-8AA5-08FF5BD3C2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DE48DDD-A27B-C34F-86A0-8922DA0A21E9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6C6B17-2534-064F-B0AC-66F204BC9623}"/>
              </a:ext>
            </a:extLst>
          </p:cNvPr>
          <p:cNvSpPr/>
          <p:nvPr/>
        </p:nvSpPr>
        <p:spPr>
          <a:xfrm>
            <a:off x="0" y="961071"/>
            <a:ext cx="4953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x, y = 1, 2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 print(x)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print(y) print(y)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 = (10, 20)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x, y = t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print(y)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x, y = y, x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print(y)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sz="32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5E19A6-3544-5E46-8B4F-D7A3D55672A8}"/>
              </a:ext>
            </a:extLst>
          </p:cNvPr>
          <p:cNvSpPr/>
          <p:nvPr/>
        </p:nvSpPr>
        <p:spPr>
          <a:xfrm>
            <a:off x="4680858" y="4194837"/>
            <a:ext cx="751114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{'x':{'x0':0,'x1':1}, 'y':{'y0':0,'y1':1}}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a['x']['x0'] = 2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a['y']['y1'] = 3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0B3D2F-2E0D-0142-B0C0-6BA4D6E49B14}"/>
              </a:ext>
            </a:extLst>
          </p:cNvPr>
          <p:cNvSpPr/>
          <p:nvPr/>
        </p:nvSpPr>
        <p:spPr>
          <a:xfrm>
            <a:off x="5279572" y="961071"/>
            <a:ext cx="62375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{}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{'zero':0}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a['one'] = 1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{'zero': 0, 'one': 1}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a['zero'] = 2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{'zero': 2, 'one': 1}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576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Types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46F18E-0687-8A40-B07D-58E0C8E03ABB}"/>
              </a:ext>
            </a:extLst>
          </p:cNvPr>
          <p:cNvSpPr/>
          <p:nvPr/>
        </p:nvSpPr>
        <p:spPr>
          <a:xfrm>
            <a:off x="120055" y="935776"/>
            <a:ext cx="119518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b="1" dirty="0">
                <a:solidFill>
                  <a:srgbClr val="40404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Immutable object (str, int, tuple, etc.):</a:t>
            </a:r>
            <a:r>
              <a:rPr lang="en" altLang="zh-CN" sz="2400" dirty="0">
                <a:solidFill>
                  <a:srgbClr val="40404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 All the variables that refer to it will always see the same value, but operations that transform that value into a new value always </a:t>
            </a:r>
            <a:r>
              <a:rPr lang="e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return a new object</a:t>
            </a:r>
            <a:r>
              <a:rPr lang="en" altLang="zh-CN" sz="2400" dirty="0">
                <a:solidFill>
                  <a:srgbClr val="40404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.</a:t>
            </a:r>
          </a:p>
          <a:p>
            <a:r>
              <a:rPr lang="en" altLang="zh-TW" sz="2400" b="1" dirty="0">
                <a:solidFill>
                  <a:srgbClr val="40404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Mutable object (list, </a:t>
            </a:r>
            <a:r>
              <a:rPr lang="en" altLang="zh-TW" sz="2400" b="1" dirty="0" err="1">
                <a:solidFill>
                  <a:srgbClr val="40404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dict</a:t>
            </a:r>
            <a:r>
              <a:rPr lang="en" altLang="zh-TW" sz="2400" b="1" dirty="0">
                <a:solidFill>
                  <a:srgbClr val="40404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, set, etc.):</a:t>
            </a:r>
            <a:r>
              <a:rPr lang="en" altLang="zh-TW" sz="2400" dirty="0">
                <a:solidFill>
                  <a:srgbClr val="40404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 We can use some specific operations to mutate it and all the variables that refer to it will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see the change</a:t>
            </a:r>
            <a:r>
              <a:rPr lang="en" altLang="zh-TW" sz="2400" dirty="0">
                <a:solidFill>
                  <a:srgbClr val="40404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.</a:t>
            </a:r>
            <a:endParaRPr lang="zh-TW" altLang="en-US" sz="2400" dirty="0">
              <a:latin typeface="Times New Roman" panose="02020603050405020304" pitchFamily="18" charset="0"/>
              <a:ea typeface="BiauKai" panose="02010601000101010101" pitchFamily="2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F5F1AD-A64A-5E47-A3CE-FAB889AE7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FAB5A30-08F9-3B49-B98A-0771D410E0C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C90E228-A2B7-894D-8173-DC487613E743}"/>
              </a:ext>
            </a:extLst>
          </p:cNvPr>
          <p:cNvGraphicFramePr>
            <a:graphicFrameLocks noGrp="1"/>
          </p:cNvGraphicFramePr>
          <p:nvPr/>
        </p:nvGraphicFramePr>
        <p:xfrm>
          <a:off x="870935" y="2632690"/>
          <a:ext cx="10450131" cy="4080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5684">
                  <a:extLst>
                    <a:ext uri="{9D8B030D-6E8A-4147-A177-3AD203B41FA5}">
                      <a16:colId xmlns:a16="http://schemas.microsoft.com/office/drawing/2014/main" val="2741060992"/>
                    </a:ext>
                  </a:extLst>
                </a:gridCol>
                <a:gridCol w="3056703">
                  <a:extLst>
                    <a:ext uri="{9D8B030D-6E8A-4147-A177-3AD203B41FA5}">
                      <a16:colId xmlns:a16="http://schemas.microsoft.com/office/drawing/2014/main" val="625918825"/>
                    </a:ext>
                  </a:extLst>
                </a:gridCol>
                <a:gridCol w="3167744">
                  <a:extLst>
                    <a:ext uri="{9D8B030D-6E8A-4147-A177-3AD203B41FA5}">
                      <a16:colId xmlns:a16="http://schemas.microsoft.com/office/drawing/2014/main" val="974516128"/>
                    </a:ext>
                  </a:extLst>
                </a:gridCol>
              </a:tblGrid>
              <a:tr h="4054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Mutable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Immutable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931762"/>
                  </a:ext>
                </a:extLst>
              </a:tr>
              <a:tr h="7449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integer, float, complex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71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2800" b="1" dirty="0">
                        <a:solidFill>
                          <a:srgbClr val="0071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690749"/>
                  </a:ext>
                </a:extLst>
              </a:tr>
              <a:tr h="7449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71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2800" b="1" dirty="0">
                        <a:solidFill>
                          <a:srgbClr val="0071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699299"/>
                  </a:ext>
                </a:extLst>
              </a:tr>
              <a:tr h="4054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1" dirty="0">
                        <a:solidFill>
                          <a:srgbClr val="0071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4978942"/>
                  </a:ext>
                </a:extLst>
              </a:tr>
              <a:tr h="4054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tuple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71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2800" b="1" dirty="0">
                        <a:solidFill>
                          <a:srgbClr val="0071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66870"/>
                  </a:ext>
                </a:extLst>
              </a:tr>
              <a:tr h="4054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71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2800" b="1" dirty="0">
                        <a:solidFill>
                          <a:srgbClr val="0071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685885"/>
                  </a:ext>
                </a:extLst>
              </a:tr>
              <a:tr h="4054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dictionary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578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7905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C19FB2F7-3D50-2643-A1FB-5431E753BF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456C0732-990E-0D48-9ED9-B78731FB0D16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DAE35DA-2D6F-824B-B923-90440D680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746" y="4917330"/>
            <a:ext cx="2894862" cy="411202"/>
          </a:xfrm>
          <a:prstGeom prst="rect">
            <a:avLst/>
          </a:prstGeom>
        </p:spPr>
      </p:pic>
      <p:sp>
        <p:nvSpPr>
          <p:cNvPr id="51" name="圓角矩形 50">
            <a:extLst>
              <a:ext uri="{FF2B5EF4-FFF2-40B4-BE49-F238E27FC236}">
                <a16:creationId xmlns:a16="http://schemas.microsoft.com/office/drawing/2014/main" id="{CEB915CF-CC42-6444-B00C-BC0D4C434D5F}"/>
              </a:ext>
            </a:extLst>
          </p:cNvPr>
          <p:cNvSpPr/>
          <p:nvPr/>
        </p:nvSpPr>
        <p:spPr>
          <a:xfrm>
            <a:off x="1827745" y="1595381"/>
            <a:ext cx="289486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圓角矩形 51">
            <a:extLst>
              <a:ext uri="{FF2B5EF4-FFF2-40B4-BE49-F238E27FC236}">
                <a16:creationId xmlns:a16="http://schemas.microsoft.com/office/drawing/2014/main" id="{FE557314-7FF9-7C4B-87C8-1A5FF5512EF3}"/>
              </a:ext>
            </a:extLst>
          </p:cNvPr>
          <p:cNvSpPr/>
          <p:nvPr/>
        </p:nvSpPr>
        <p:spPr>
          <a:xfrm>
            <a:off x="7238668" y="1595381"/>
            <a:ext cx="289486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9B94382-B9C9-3144-A6E8-B5695AA2A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668" y="3142053"/>
            <a:ext cx="2895600" cy="6223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64D5A9E-EE32-EB43-8483-B6C5F554B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9760" y="2893806"/>
            <a:ext cx="2873768" cy="1118795"/>
          </a:xfrm>
          <a:prstGeom prst="rect">
            <a:avLst/>
          </a:prstGeom>
        </p:spPr>
      </p:pic>
      <p:sp>
        <p:nvSpPr>
          <p:cNvPr id="20" name="向左箭號 19">
            <a:extLst>
              <a:ext uri="{FF2B5EF4-FFF2-40B4-BE49-F238E27FC236}">
                <a16:creationId xmlns:a16="http://schemas.microsoft.com/office/drawing/2014/main" id="{56F2459F-676F-824C-BB37-FA753EF90470}"/>
              </a:ext>
            </a:extLst>
          </p:cNvPr>
          <p:cNvSpPr/>
          <p:nvPr/>
        </p:nvSpPr>
        <p:spPr>
          <a:xfrm>
            <a:off x="4957329" y="4012601"/>
            <a:ext cx="978408" cy="48463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向左箭號 52">
            <a:extLst>
              <a:ext uri="{FF2B5EF4-FFF2-40B4-BE49-F238E27FC236}">
                <a16:creationId xmlns:a16="http://schemas.microsoft.com/office/drawing/2014/main" id="{71EFDB22-48DA-9A42-8E09-B5E25BCEB640}"/>
              </a:ext>
            </a:extLst>
          </p:cNvPr>
          <p:cNvSpPr/>
          <p:nvPr/>
        </p:nvSpPr>
        <p:spPr>
          <a:xfrm rot="10800000">
            <a:off x="5935738" y="4012601"/>
            <a:ext cx="978408" cy="48463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7F18262-D9D0-EB4C-B2D3-B895C9CF19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3969" y="4917329"/>
            <a:ext cx="1184259" cy="41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564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 vs. Python List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C19FB2F7-3D50-2643-A1FB-5431E753BF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456C0732-990E-0D48-9ED9-B78731FB0D1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09C967B-D635-6247-8C66-C82B6507FDF0}"/>
              </a:ext>
            </a:extLst>
          </p:cNvPr>
          <p:cNvSpPr/>
          <p:nvPr/>
        </p:nvSpPr>
        <p:spPr>
          <a:xfrm>
            <a:off x="132080" y="1349618"/>
            <a:ext cx="93810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Numpy arrays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 less memory than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list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527423D-F1EA-504C-876D-20F5DB739216}"/>
              </a:ext>
            </a:extLst>
          </p:cNvPr>
          <p:cNvSpPr/>
          <p:nvPr/>
        </p:nvSpPr>
        <p:spPr>
          <a:xfrm>
            <a:off x="132080" y="2619986"/>
            <a:ext cx="94820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arrays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fast as compared to the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list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56FDEA-DF25-A14F-92B5-EFEBDA0F0779}"/>
              </a:ext>
            </a:extLst>
          </p:cNvPr>
          <p:cNvSpPr/>
          <p:nvPr/>
        </p:nvSpPr>
        <p:spPr>
          <a:xfrm>
            <a:off x="132080" y="3890354"/>
            <a:ext cx="9123432" cy="1481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rrays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great for numerical operations;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directly handle math operations</a:t>
            </a:r>
          </a:p>
        </p:txBody>
      </p:sp>
    </p:spTree>
    <p:extLst>
      <p:ext uri="{BB962C8B-B14F-4D97-AF65-F5344CB8AC3E}">
        <p14:creationId xmlns:p14="http://schemas.microsoft.com/office/powerpoint/2010/main" val="22179368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圖片 54">
            <a:extLst>
              <a:ext uri="{FF2B5EF4-FFF2-40B4-BE49-F238E27FC236}">
                <a16:creationId xmlns:a16="http://schemas.microsoft.com/office/drawing/2014/main" id="{E60051A2-9B22-764E-825C-EE93E3DF9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495" y="1417544"/>
            <a:ext cx="4671779" cy="53677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 Creation 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C19FB2F7-3D50-2643-A1FB-5431E753BF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456C0732-990E-0D48-9ED9-B78731FB0D1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DFFC5D-0CFC-F149-A834-2021FE2C72DF}"/>
              </a:ext>
            </a:extLst>
          </p:cNvPr>
          <p:cNvSpPr/>
          <p:nvPr/>
        </p:nvSpPr>
        <p:spPr>
          <a:xfrm>
            <a:off x="-7347" y="6056276"/>
            <a:ext cx="30620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 function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B07689A-0680-1E41-92BA-705C1F19E010}"/>
              </a:ext>
            </a:extLst>
          </p:cNvPr>
          <p:cNvSpPr/>
          <p:nvPr/>
        </p:nvSpPr>
        <p:spPr>
          <a:xfrm>
            <a:off x="-7347" y="1958715"/>
            <a:ext cx="31886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zeros function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5C60E4B-7E51-D54E-A239-23B5BB211EA0}"/>
              </a:ext>
            </a:extLst>
          </p:cNvPr>
          <p:cNvSpPr/>
          <p:nvPr/>
        </p:nvSpPr>
        <p:spPr>
          <a:xfrm>
            <a:off x="0" y="5031474"/>
            <a:ext cx="34163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arange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423E227-70D2-3A43-A23A-C7CC51AFD6B8}"/>
              </a:ext>
            </a:extLst>
          </p:cNvPr>
          <p:cNvSpPr/>
          <p:nvPr/>
        </p:nvSpPr>
        <p:spPr>
          <a:xfrm>
            <a:off x="0" y="2982968"/>
            <a:ext cx="30748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ones function 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B1FBD84-85DD-C145-AB5F-72AD4283F5C3}"/>
              </a:ext>
            </a:extLst>
          </p:cNvPr>
          <p:cNvSpPr/>
          <p:nvPr/>
        </p:nvSpPr>
        <p:spPr>
          <a:xfrm>
            <a:off x="0" y="934462"/>
            <a:ext cx="32447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empty function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97B3CF-0337-ED47-9301-1D5AEFEFF24E}"/>
              </a:ext>
            </a:extLst>
          </p:cNvPr>
          <p:cNvSpPr/>
          <p:nvPr/>
        </p:nvSpPr>
        <p:spPr>
          <a:xfrm>
            <a:off x="8571554" y="2105631"/>
            <a:ext cx="32370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8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and float 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AC68273-7C87-9441-B377-0093A81F9D1C}"/>
              </a:ext>
            </a:extLst>
          </p:cNvPr>
          <p:cNvSpPr/>
          <p:nvPr/>
        </p:nvSpPr>
        <p:spPr>
          <a:xfrm>
            <a:off x="-7347" y="4007221"/>
            <a:ext cx="2787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function 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AA287E1-C3B6-FE4A-AB59-C402C8D7BF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184" r="70294" b="205"/>
          <a:stretch/>
        </p:blipFill>
        <p:spPr>
          <a:xfrm>
            <a:off x="9130086" y="6344317"/>
            <a:ext cx="1063714" cy="358346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C820A48D-4EC9-3B42-8569-2EB780EDDE20}"/>
              </a:ext>
            </a:extLst>
          </p:cNvPr>
          <p:cNvSpPr/>
          <p:nvPr/>
        </p:nvSpPr>
        <p:spPr>
          <a:xfrm>
            <a:off x="3244799" y="1441089"/>
            <a:ext cx="3753878" cy="49892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37D9E05-FCF2-B84E-872A-7B3E8B8978C8}"/>
              </a:ext>
            </a:extLst>
          </p:cNvPr>
          <p:cNvSpPr/>
          <p:nvPr/>
        </p:nvSpPr>
        <p:spPr>
          <a:xfrm>
            <a:off x="3823093" y="894324"/>
            <a:ext cx="2449752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" altLang="zh-TW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" altLang="zh-TW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DCD01FC-1792-834F-A4C6-B70DB9BBF7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2352"/>
          <a:stretch/>
        </p:blipFill>
        <p:spPr>
          <a:xfrm>
            <a:off x="8158945" y="2714707"/>
            <a:ext cx="3580693" cy="38071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35FDB8AB-8F57-C44A-B9BF-8DD31073ED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948" r="58790" b="66012"/>
          <a:stretch/>
        </p:blipFill>
        <p:spPr>
          <a:xfrm>
            <a:off x="8924141" y="3377164"/>
            <a:ext cx="1475608" cy="345988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4FD2788E-3923-B04D-A520-58F19BED0C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173" r="58790" b="49595"/>
          <a:stretch/>
        </p:blipFill>
        <p:spPr>
          <a:xfrm>
            <a:off x="8917501" y="3973089"/>
            <a:ext cx="1475608" cy="350168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7AC6346D-8EC4-8443-812A-F7115BB4F5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412" r="71032" b="33550"/>
          <a:stretch/>
        </p:blipFill>
        <p:spPr>
          <a:xfrm>
            <a:off x="9143325" y="5106676"/>
            <a:ext cx="1037239" cy="345988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45375255-3B24-374D-8C8F-AF76004A20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529" r="70501" b="16860"/>
          <a:stretch/>
        </p:blipFill>
        <p:spPr>
          <a:xfrm>
            <a:off x="9133806" y="5695755"/>
            <a:ext cx="1056275" cy="358346"/>
          </a:xfrm>
          <a:prstGeom prst="rect">
            <a:avLst/>
          </a:prstGeom>
        </p:spPr>
      </p:pic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83BCFBF6-1380-8645-B475-5289EB52FC60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6272845" y="3550158"/>
            <a:ext cx="2651296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5817C2E7-CC9E-B54C-9602-F1AD4286EB7B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6247644" y="4148173"/>
            <a:ext cx="2669857" cy="13096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0D02A39A-378C-754D-8497-BA9640DE7FE2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851140" y="5279670"/>
            <a:ext cx="2292185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799CA009-433E-6740-9D6B-7BFBE404DE70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6851140" y="5874928"/>
            <a:ext cx="2282666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90832A99-87EC-1047-83A2-321B7D42291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906120" y="6523490"/>
            <a:ext cx="1223966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DA4FB247-5404-2A43-B9AC-5E6B808B7C2E}"/>
              </a:ext>
            </a:extLst>
          </p:cNvPr>
          <p:cNvCxnSpPr>
            <a:cxnSpLocks/>
          </p:cNvCxnSpPr>
          <p:nvPr/>
        </p:nvCxnSpPr>
        <p:spPr>
          <a:xfrm>
            <a:off x="6272845" y="2936631"/>
            <a:ext cx="1904001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右大括弧 49">
            <a:extLst>
              <a:ext uri="{FF2B5EF4-FFF2-40B4-BE49-F238E27FC236}">
                <a16:creationId xmlns:a16="http://schemas.microsoft.com/office/drawing/2014/main" id="{33014771-1EB8-4D4C-89A1-5956BC4DF925}"/>
              </a:ext>
            </a:extLst>
          </p:cNvPr>
          <p:cNvSpPr/>
          <p:nvPr/>
        </p:nvSpPr>
        <p:spPr>
          <a:xfrm>
            <a:off x="10528577" y="3427342"/>
            <a:ext cx="443001" cy="1496196"/>
          </a:xfrm>
          <a:prstGeom prst="rightBrace">
            <a:avLst>
              <a:gd name="adj1" fmla="val 16553"/>
              <a:gd name="adj2" fmla="val 50000"/>
            </a:avLst>
          </a:prstGeom>
          <a:ln w="635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2" name="右大括弧 51">
            <a:extLst>
              <a:ext uri="{FF2B5EF4-FFF2-40B4-BE49-F238E27FC236}">
                <a16:creationId xmlns:a16="http://schemas.microsoft.com/office/drawing/2014/main" id="{C1FDB815-2C79-8B42-84A4-B820126B12F5}"/>
              </a:ext>
            </a:extLst>
          </p:cNvPr>
          <p:cNvSpPr/>
          <p:nvPr/>
        </p:nvSpPr>
        <p:spPr>
          <a:xfrm>
            <a:off x="10303459" y="5158585"/>
            <a:ext cx="443001" cy="1496418"/>
          </a:xfrm>
          <a:prstGeom prst="rightBrace">
            <a:avLst>
              <a:gd name="adj1" fmla="val 16553"/>
              <a:gd name="adj2" fmla="val 50000"/>
            </a:avLst>
          </a:prstGeom>
          <a:ln w="635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6F979B0-ACE1-6E43-923E-5765605D593A}"/>
              </a:ext>
            </a:extLst>
          </p:cNvPr>
          <p:cNvSpPr/>
          <p:nvPr/>
        </p:nvSpPr>
        <p:spPr>
          <a:xfrm>
            <a:off x="11239916" y="3893111"/>
            <a:ext cx="999443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zh-TW" sz="28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ACDB658-0A0D-154A-9C98-556DC24EBE4C}"/>
              </a:ext>
            </a:extLst>
          </p:cNvPr>
          <p:cNvSpPr/>
          <p:nvPr/>
        </p:nvSpPr>
        <p:spPr>
          <a:xfrm>
            <a:off x="10971578" y="5648095"/>
            <a:ext cx="1320221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zh-TW" sz="28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</a:p>
        </p:txBody>
      </p: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441CB7D7-97C9-A544-A4C3-F9BEB7A4B04C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7052981" y="4721912"/>
            <a:ext cx="1853336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圖片 64">
            <a:extLst>
              <a:ext uri="{FF2B5EF4-FFF2-40B4-BE49-F238E27FC236}">
                <a16:creationId xmlns:a16="http://schemas.microsoft.com/office/drawing/2014/main" id="{BD52DD0D-F9BE-6449-B37C-0C69507E2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6317" y="4520286"/>
            <a:ext cx="1475608" cy="40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8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 animBg="1"/>
      <p:bldP spid="61" grpId="0"/>
      <p:bldP spid="50" grpId="0" animBg="1"/>
      <p:bldP spid="52" grpId="0" animBg="1"/>
      <p:bldP spid="53" grpId="0"/>
      <p:bldP spid="5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FB57E3C-55D2-564B-8C91-CAF99F9F5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341" y="4070681"/>
            <a:ext cx="1348196" cy="189149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3B3ABCB-7D3F-EB40-9CD8-7E9B1D474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816" y="1376425"/>
            <a:ext cx="7267473" cy="2302324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C19FB2F7-3D50-2643-A1FB-5431E753BF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456C0732-990E-0D48-9ED9-B78731FB0D1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1D3525E-838A-0248-A79A-B75324D10F8F}"/>
              </a:ext>
            </a:extLst>
          </p:cNvPr>
          <p:cNvSpPr/>
          <p:nvPr/>
        </p:nvSpPr>
        <p:spPr>
          <a:xfrm>
            <a:off x="360000" y="2202543"/>
            <a:ext cx="15824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4D9540D-8A0B-EE4B-B408-74DCD0EF07D0}"/>
              </a:ext>
            </a:extLst>
          </p:cNvPr>
          <p:cNvSpPr/>
          <p:nvPr/>
        </p:nvSpPr>
        <p:spPr>
          <a:xfrm>
            <a:off x="360000" y="1272788"/>
            <a:ext cx="1489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ndim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1139FF0-5960-6B44-85DB-AB255603AE59}"/>
              </a:ext>
            </a:extLst>
          </p:cNvPr>
          <p:cNvSpPr/>
          <p:nvPr/>
        </p:nvSpPr>
        <p:spPr>
          <a:xfrm>
            <a:off x="360000" y="3136612"/>
            <a:ext cx="12859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F20E3C6-A08B-1348-83BB-1053FCF7B854}"/>
              </a:ext>
            </a:extLst>
          </p:cNvPr>
          <p:cNvSpPr/>
          <p:nvPr/>
        </p:nvSpPr>
        <p:spPr>
          <a:xfrm>
            <a:off x="325535" y="4070681"/>
            <a:ext cx="1558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dtype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1493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Data Type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C19FB2F7-3D50-2643-A1FB-5431E753BF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456C0732-990E-0D48-9ED9-B78731FB0D1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D02ED2-5DEB-7340-94EB-3C545D43962A}"/>
              </a:ext>
            </a:extLst>
          </p:cNvPr>
          <p:cNvSpPr/>
          <p:nvPr/>
        </p:nvSpPr>
        <p:spPr>
          <a:xfrm>
            <a:off x="273764" y="1289194"/>
            <a:ext cx="60538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elements are 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 data type</a:t>
            </a:r>
            <a:endParaRPr lang="en-US" altLang="zh-TW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7F1E4C-5513-B640-BBD7-9C067AFB8766}"/>
              </a:ext>
            </a:extLst>
          </p:cNvPr>
          <p:cNvSpPr/>
          <p:nvPr/>
        </p:nvSpPr>
        <p:spPr>
          <a:xfrm>
            <a:off x="833161" y="2545673"/>
            <a:ext cx="377234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np.empty(3)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a[0] =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int(1)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EE4F8B3-E7F6-FD4E-A618-4A334E8CF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85" y="5053570"/>
            <a:ext cx="3136900" cy="7239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D85D889-12BC-F148-A687-572671581140}"/>
              </a:ext>
            </a:extLst>
          </p:cNvPr>
          <p:cNvSpPr/>
          <p:nvPr/>
        </p:nvSpPr>
        <p:spPr>
          <a:xfrm>
            <a:off x="5815743" y="2545673"/>
            <a:ext cx="57454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np.array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([1, 2., 'NTU'])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370B3F8-CBFA-1D42-9B46-3CF9C358A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460" y="4374961"/>
            <a:ext cx="2972862" cy="46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6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dtype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C19FB2F7-3D50-2643-A1FB-5431E753BF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456C0732-990E-0D48-9ED9-B78731FB0D1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右大括弧 49">
            <a:extLst>
              <a:ext uri="{FF2B5EF4-FFF2-40B4-BE49-F238E27FC236}">
                <a16:creationId xmlns:a16="http://schemas.microsoft.com/office/drawing/2014/main" id="{33014771-1EB8-4D4C-89A1-5956BC4DF925}"/>
              </a:ext>
            </a:extLst>
          </p:cNvPr>
          <p:cNvSpPr/>
          <p:nvPr/>
        </p:nvSpPr>
        <p:spPr>
          <a:xfrm>
            <a:off x="10113846" y="2480676"/>
            <a:ext cx="443001" cy="1848154"/>
          </a:xfrm>
          <a:prstGeom prst="rightBrace">
            <a:avLst>
              <a:gd name="adj1" fmla="val 16553"/>
              <a:gd name="adj2" fmla="val 50000"/>
            </a:avLst>
          </a:prstGeom>
          <a:ln w="635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2" name="右大括弧 51">
            <a:extLst>
              <a:ext uri="{FF2B5EF4-FFF2-40B4-BE49-F238E27FC236}">
                <a16:creationId xmlns:a16="http://schemas.microsoft.com/office/drawing/2014/main" id="{C1FDB815-2C79-8B42-84A4-B820126B12F5}"/>
              </a:ext>
            </a:extLst>
          </p:cNvPr>
          <p:cNvSpPr/>
          <p:nvPr/>
        </p:nvSpPr>
        <p:spPr>
          <a:xfrm>
            <a:off x="10720234" y="4558081"/>
            <a:ext cx="443001" cy="1912105"/>
          </a:xfrm>
          <a:prstGeom prst="rightBrace">
            <a:avLst>
              <a:gd name="adj1" fmla="val 16553"/>
              <a:gd name="adj2" fmla="val 48048"/>
            </a:avLst>
          </a:prstGeom>
          <a:ln w="635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6F979B0-ACE1-6E43-923E-5765605D593A}"/>
              </a:ext>
            </a:extLst>
          </p:cNvPr>
          <p:cNvSpPr/>
          <p:nvPr/>
        </p:nvSpPr>
        <p:spPr>
          <a:xfrm>
            <a:off x="11372148" y="5194495"/>
            <a:ext cx="999443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zh-TW" sz="28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ACDB658-0A0D-154A-9C98-556DC24EBE4C}"/>
              </a:ext>
            </a:extLst>
          </p:cNvPr>
          <p:cNvSpPr/>
          <p:nvPr/>
        </p:nvSpPr>
        <p:spPr>
          <a:xfrm>
            <a:off x="10871779" y="3131975"/>
            <a:ext cx="1320221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zh-TW" sz="28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A68B8E22-590D-0244-A45B-59724E18E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333"/>
          <a:stretch/>
        </p:blipFill>
        <p:spPr>
          <a:xfrm>
            <a:off x="124375" y="1705708"/>
            <a:ext cx="7652917" cy="4817780"/>
          </a:xfrm>
          <a:prstGeom prst="rect">
            <a:avLst/>
          </a:prstGeom>
        </p:spPr>
      </p:pic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83BCFBF6-1380-8645-B475-5289EB52FC60}"/>
              </a:ext>
            </a:extLst>
          </p:cNvPr>
          <p:cNvCxnSpPr>
            <a:cxnSpLocks/>
          </p:cNvCxnSpPr>
          <p:nvPr/>
        </p:nvCxnSpPr>
        <p:spPr>
          <a:xfrm>
            <a:off x="5820508" y="2710653"/>
            <a:ext cx="2837546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5817C2E7-CC9E-B54C-9602-F1AD4286EB7B}"/>
              </a:ext>
            </a:extLst>
          </p:cNvPr>
          <p:cNvCxnSpPr>
            <a:cxnSpLocks/>
          </p:cNvCxnSpPr>
          <p:nvPr/>
        </p:nvCxnSpPr>
        <p:spPr>
          <a:xfrm>
            <a:off x="5679831" y="3429000"/>
            <a:ext cx="2939933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799CA009-433E-6740-9D6B-7BFBE404DE70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6559062" y="5456105"/>
            <a:ext cx="2074202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DA4FB247-5404-2A43-B9AC-5E6B808B7C2E}"/>
              </a:ext>
            </a:extLst>
          </p:cNvPr>
          <p:cNvCxnSpPr>
            <a:cxnSpLocks/>
          </p:cNvCxnSpPr>
          <p:nvPr/>
        </p:nvCxnSpPr>
        <p:spPr>
          <a:xfrm flipV="1">
            <a:off x="5820508" y="1531908"/>
            <a:ext cx="1775655" cy="460399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441CB7D7-97C9-A544-A4C3-F9BEB7A4B04C}"/>
              </a:ext>
            </a:extLst>
          </p:cNvPr>
          <p:cNvCxnSpPr>
            <a:cxnSpLocks/>
          </p:cNvCxnSpPr>
          <p:nvPr/>
        </p:nvCxnSpPr>
        <p:spPr>
          <a:xfrm>
            <a:off x="6682154" y="4119688"/>
            <a:ext cx="1951110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圖片 42">
            <a:extLst>
              <a:ext uri="{FF2B5EF4-FFF2-40B4-BE49-F238E27FC236}">
                <a16:creationId xmlns:a16="http://schemas.microsoft.com/office/drawing/2014/main" id="{37571381-1387-4C44-B547-ACDAD97903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507" r="82888" b="233"/>
          <a:stretch/>
        </p:blipFill>
        <p:spPr>
          <a:xfrm>
            <a:off x="8619764" y="5946966"/>
            <a:ext cx="2007695" cy="523220"/>
          </a:xfrm>
          <a:prstGeom prst="rect">
            <a:avLst/>
          </a:prstGeom>
        </p:spPr>
      </p:pic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90832A99-87EC-1047-83A2-321B7D422917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7777292" y="6208576"/>
            <a:ext cx="842472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81A11E08-01A1-0341-B534-F55A503EE424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6682154" y="4795474"/>
            <a:ext cx="1975900" cy="0"/>
          </a:xfrm>
          <a:prstGeom prst="straightConnector1">
            <a:avLst/>
          </a:prstGeom>
          <a:ln w="63500">
            <a:solidFill>
              <a:srgbClr val="0095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圖片 55">
            <a:extLst>
              <a:ext uri="{FF2B5EF4-FFF2-40B4-BE49-F238E27FC236}">
                <a16:creationId xmlns:a16="http://schemas.microsoft.com/office/drawing/2014/main" id="{05CC26D9-8218-BE43-9C54-36581B6812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769" r="82906" b="29384"/>
          <a:stretch/>
        </p:blipFill>
        <p:spPr>
          <a:xfrm>
            <a:off x="8658054" y="4558081"/>
            <a:ext cx="2005615" cy="474786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32C82996-796D-FC48-8639-4CB42D34D2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507" r="82888" b="233"/>
          <a:stretch/>
        </p:blipFill>
        <p:spPr>
          <a:xfrm>
            <a:off x="8633264" y="5194495"/>
            <a:ext cx="2007695" cy="523220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DEBCB416-6098-E24B-95AC-9E2AAA12CB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423" r="88078" b="43227"/>
          <a:stretch/>
        </p:blipFill>
        <p:spPr>
          <a:xfrm>
            <a:off x="8658054" y="3866572"/>
            <a:ext cx="1398751" cy="491999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F54A7469-C68D-0549-9562-7C96344C46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036" r="87952" b="57116"/>
          <a:stretch/>
        </p:blipFill>
        <p:spPr>
          <a:xfrm>
            <a:off x="8664329" y="3184683"/>
            <a:ext cx="1413595" cy="474786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2ECCB274-5BB8-C144-A8BA-46E7B84B8D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272" r="87932" b="71393"/>
          <a:stretch/>
        </p:blipFill>
        <p:spPr>
          <a:xfrm>
            <a:off x="8653338" y="2469106"/>
            <a:ext cx="1415943" cy="457200"/>
          </a:xfrm>
          <a:prstGeom prst="rect">
            <a:avLst/>
          </a:prstGeom>
        </p:spPr>
      </p:pic>
      <p:grpSp>
        <p:nvGrpSpPr>
          <p:cNvPr id="67" name="群組 66">
            <a:extLst>
              <a:ext uri="{FF2B5EF4-FFF2-40B4-BE49-F238E27FC236}">
                <a16:creationId xmlns:a16="http://schemas.microsoft.com/office/drawing/2014/main" id="{FD8442BE-906F-2C4D-928C-933A6D498176}"/>
              </a:ext>
            </a:extLst>
          </p:cNvPr>
          <p:cNvGrpSpPr/>
          <p:nvPr/>
        </p:nvGrpSpPr>
        <p:grpSpPr>
          <a:xfrm>
            <a:off x="3613930" y="948908"/>
            <a:ext cx="8326724" cy="517267"/>
            <a:chOff x="3979237" y="-1198140"/>
            <a:chExt cx="8326724" cy="517267"/>
          </a:xfrm>
        </p:grpSpPr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8AC3D97B-273E-0741-BC20-BF6E5D760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085" t="329" b="84913"/>
            <a:stretch/>
          </p:blipFill>
          <p:spPr>
            <a:xfrm>
              <a:off x="4220308" y="-1198140"/>
              <a:ext cx="8085653" cy="5060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B8C8FA7-AFDD-4E4A-9F49-909A1BBDA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r="97945" b="85425"/>
            <a:stretch/>
          </p:blipFill>
          <p:spPr>
            <a:xfrm>
              <a:off x="3979237" y="-1195754"/>
              <a:ext cx="248404" cy="514881"/>
            </a:xfrm>
            <a:prstGeom prst="rect">
              <a:avLst/>
            </a:prstGeom>
          </p:spPr>
        </p:pic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D997B3CF-0337-ED47-9301-1D5AEFEFF24E}"/>
              </a:ext>
            </a:extLst>
          </p:cNvPr>
          <p:cNvSpPr/>
          <p:nvPr/>
        </p:nvSpPr>
        <p:spPr>
          <a:xfrm>
            <a:off x="8764890" y="1406666"/>
            <a:ext cx="32370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8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and integer </a:t>
            </a:r>
          </a:p>
        </p:txBody>
      </p:sp>
    </p:spTree>
    <p:extLst>
      <p:ext uri="{BB962C8B-B14F-4D97-AF65-F5344CB8AC3E}">
        <p14:creationId xmlns:p14="http://schemas.microsoft.com/office/powerpoint/2010/main" val="343296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3" grpId="0"/>
      <p:bldP spid="5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Best IDEs in 2020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9895EF0-05B7-E14C-BF47-0F6437D59A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ACB6AE-FA11-9E4A-8C50-EA6BFFCD7B86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05D04F-DDB9-D24F-A30D-CB1AEE1D5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701" y="1147380"/>
            <a:ext cx="1579179" cy="15791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14FF44A-3CA5-CA4C-BBF1-6F5BCE0C8FE7}"/>
              </a:ext>
            </a:extLst>
          </p:cNvPr>
          <p:cNvSpPr txBox="1"/>
          <p:nvPr/>
        </p:nvSpPr>
        <p:spPr>
          <a:xfrm>
            <a:off x="8185644" y="298128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3AED79-05A6-424D-878D-09B255B4E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528" y="4058744"/>
            <a:ext cx="1678151" cy="167815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C1869E5-583E-2047-B0F9-62606B8FC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035" y="1208362"/>
            <a:ext cx="1495095" cy="149509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01ABF25-A927-9943-8B71-43B18BCB47B3}"/>
              </a:ext>
            </a:extLst>
          </p:cNvPr>
          <p:cNvSpPr txBox="1"/>
          <p:nvPr/>
        </p:nvSpPr>
        <p:spPr>
          <a:xfrm>
            <a:off x="5361287" y="2981280"/>
            <a:ext cx="197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E382A5C-01B2-604E-8925-84ECB8BC23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6923" y1="27308" x2="36923" y2="27308"/>
                        <a14:foregroundMark x1="54615" y1="29231" x2="54615" y2="292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1880" y="3953275"/>
            <a:ext cx="1651000" cy="1651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8D5357D-E7CB-6648-92E4-B86E24CFD9CB}"/>
              </a:ext>
            </a:extLst>
          </p:cNvPr>
          <p:cNvSpPr txBox="1"/>
          <p:nvPr/>
        </p:nvSpPr>
        <p:spPr>
          <a:xfrm>
            <a:off x="8358768" y="571901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3ADA3FC-B4C3-C74C-A8CC-52AE7FA886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241" y="1217506"/>
            <a:ext cx="1448764" cy="1678152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5BD3B3CD-C8D2-D24A-969D-F0BD79E99A54}"/>
              </a:ext>
            </a:extLst>
          </p:cNvPr>
          <p:cNvSpPr txBox="1"/>
          <p:nvPr/>
        </p:nvSpPr>
        <p:spPr>
          <a:xfrm>
            <a:off x="1079565" y="298128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329B31F-7C95-9F4B-A7B8-5E20F689C2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106" y="4000379"/>
            <a:ext cx="1587872" cy="1587872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9A96100B-33A5-074B-BFCE-C1199C09C2E1}"/>
              </a:ext>
            </a:extLst>
          </p:cNvPr>
          <p:cNvSpPr txBox="1"/>
          <p:nvPr/>
        </p:nvSpPr>
        <p:spPr>
          <a:xfrm>
            <a:off x="1019449" y="5738169"/>
            <a:ext cx="58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Vim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D5A50D3-D10A-6543-BFAA-6C6D7B0CA2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7528" y="4085020"/>
            <a:ext cx="1625600" cy="16256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D11F4ED-EB50-5C42-8847-56DEB788AC65}"/>
              </a:ext>
            </a:extLst>
          </p:cNvPr>
          <p:cNvSpPr txBox="1"/>
          <p:nvPr/>
        </p:nvSpPr>
        <p:spPr>
          <a:xfrm>
            <a:off x="5758922" y="573816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Thonny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6230EC42-F7E5-3A4F-830B-07883FB361D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8868"/>
          <a:stretch/>
        </p:blipFill>
        <p:spPr>
          <a:xfrm>
            <a:off x="9978374" y="1147380"/>
            <a:ext cx="2068426" cy="1678152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EA2F5294-5317-824F-A49F-587D2063EDAD}"/>
              </a:ext>
            </a:extLst>
          </p:cNvPr>
          <p:cNvSpPr txBox="1"/>
          <p:nvPr/>
        </p:nvSpPr>
        <p:spPr>
          <a:xfrm>
            <a:off x="10675105" y="297972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Spyder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24082DF3-1EA4-B648-82AF-B9FC625F4F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44329" y="4580319"/>
            <a:ext cx="1689100" cy="635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239A4A-3FA6-A647-A4B6-AC6911E2D1DF}"/>
              </a:ext>
            </a:extLst>
          </p:cNvPr>
          <p:cNvSpPr txBox="1"/>
          <p:nvPr/>
        </p:nvSpPr>
        <p:spPr>
          <a:xfrm>
            <a:off x="10788847" y="571901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PyDev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009AD8-B3F1-C743-BE9D-F4627860E811}"/>
              </a:ext>
            </a:extLst>
          </p:cNvPr>
          <p:cNvSpPr txBox="1"/>
          <p:nvPr/>
        </p:nvSpPr>
        <p:spPr>
          <a:xfrm>
            <a:off x="3137627" y="5738169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Sublime Text 3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35DF1CB-BB2A-0F45-A76B-5E95D11864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18860" y="776790"/>
            <a:ext cx="2419331" cy="241933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EBCA2F3-1204-1349-A0D3-0F547CAB6B1C}"/>
              </a:ext>
            </a:extLst>
          </p:cNvPr>
          <p:cNvSpPr/>
          <p:nvPr/>
        </p:nvSpPr>
        <p:spPr>
          <a:xfrm>
            <a:off x="2867144" y="2983907"/>
            <a:ext cx="2122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Colaboratory</a:t>
            </a:r>
          </a:p>
        </p:txBody>
      </p:sp>
    </p:spTree>
    <p:extLst>
      <p:ext uri="{BB962C8B-B14F-4D97-AF65-F5344CB8AC3E}">
        <p14:creationId xmlns:p14="http://schemas.microsoft.com/office/powerpoint/2010/main" val="3837692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N-dimension Array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7E16EA29-7695-7544-8AE1-3B2DC23D4294}"/>
                  </a:ext>
                </a:extLst>
              </p:cNvPr>
              <p:cNvSpPr txBox="1"/>
              <p:nvPr/>
            </p:nvSpPr>
            <p:spPr>
              <a:xfrm>
                <a:off x="2020347" y="1947012"/>
                <a:ext cx="1215955" cy="34556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4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4800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7E16EA29-7695-7544-8AE1-3B2DC23D4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7" y="1947012"/>
                <a:ext cx="1215955" cy="3455626"/>
              </a:xfrm>
              <a:prstGeom prst="rect">
                <a:avLst/>
              </a:prstGeom>
              <a:blipFill>
                <a:blip r:embed="rId3"/>
                <a:stretch>
                  <a:fillRect r="-237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圖片 46">
            <a:extLst>
              <a:ext uri="{FF2B5EF4-FFF2-40B4-BE49-F238E27FC236}">
                <a16:creationId xmlns:a16="http://schemas.microsoft.com/office/drawing/2014/main" id="{C19FB2F7-3D50-2643-A1FB-5431E753BF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456C0732-990E-0D48-9ED9-B78731FB0D1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74416DFE-2CDF-A445-908D-CDB4E1E0D7DE}"/>
              </a:ext>
            </a:extLst>
          </p:cNvPr>
          <p:cNvCxnSpPr>
            <a:cxnSpLocks/>
          </p:cNvCxnSpPr>
          <p:nvPr/>
        </p:nvCxnSpPr>
        <p:spPr>
          <a:xfrm>
            <a:off x="1487850" y="2047306"/>
            <a:ext cx="0" cy="3509319"/>
          </a:xfrm>
          <a:prstGeom prst="straightConnector1">
            <a:avLst/>
          </a:prstGeom>
          <a:ln w="635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8AAA4C8-02F1-6749-99DF-F7C7BACC87B8}"/>
              </a:ext>
            </a:extLst>
          </p:cNvPr>
          <p:cNvSpPr txBox="1"/>
          <p:nvPr/>
        </p:nvSpPr>
        <p:spPr>
          <a:xfrm>
            <a:off x="3419277" y="864900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endParaRPr kumimoji="1" lang="zh-TW" altLang="en-US" sz="3200" b="1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20DFF9F7-33DF-3347-9745-D8BBDFAC64A8}"/>
              </a:ext>
            </a:extLst>
          </p:cNvPr>
          <p:cNvSpPr txBox="1"/>
          <p:nvPr/>
        </p:nvSpPr>
        <p:spPr>
          <a:xfrm>
            <a:off x="456230" y="3235011"/>
            <a:ext cx="982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endParaRPr kumimoji="1" lang="zh-TW" altLang="en-US" sz="3200" b="1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3507772-D10C-DB44-A9EC-EC899F219B7A}"/>
              </a:ext>
            </a:extLst>
          </p:cNvPr>
          <p:cNvSpPr txBox="1"/>
          <p:nvPr/>
        </p:nvSpPr>
        <p:spPr>
          <a:xfrm>
            <a:off x="1599721" y="1796402"/>
            <a:ext cx="503664" cy="3660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740"/>
              </a:lnSpc>
            </a:pP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ts val="5740"/>
              </a:lnSpc>
            </a:pP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ts val="5740"/>
              </a:lnSpc>
            </a:pP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ts val="5740"/>
              </a:lnSpc>
            </a:pP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5740"/>
              </a:lnSpc>
            </a:pP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32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B42AF7C-B523-9945-9CF8-960589FA9645}"/>
              </a:ext>
            </a:extLst>
          </p:cNvPr>
          <p:cNvSpPr txBox="1"/>
          <p:nvPr/>
        </p:nvSpPr>
        <p:spPr>
          <a:xfrm>
            <a:off x="2168716" y="145138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       1       2    .  .  .  n</a:t>
            </a:r>
            <a:endParaRPr kumimoji="1" lang="zh-TW" altLang="en-US" sz="32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6C97A344-1727-3B40-A55C-A47466FDA9C5}"/>
                  </a:ext>
                </a:extLst>
              </p:cNvPr>
              <p:cNvSpPr txBox="1"/>
              <p:nvPr/>
            </p:nvSpPr>
            <p:spPr>
              <a:xfrm>
                <a:off x="6424150" y="1978879"/>
                <a:ext cx="911916" cy="33918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48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6C97A344-1727-3B40-A55C-A47466FDA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150" y="1978879"/>
                <a:ext cx="911916" cy="33918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BA30D53D-270A-3740-A9CE-C1AB1D053EA1}"/>
                  </a:ext>
                </a:extLst>
              </p:cNvPr>
              <p:cNvSpPr txBox="1"/>
              <p:nvPr/>
            </p:nvSpPr>
            <p:spPr>
              <a:xfrm>
                <a:off x="8468604" y="2154408"/>
                <a:ext cx="928524" cy="304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4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4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zh-TW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zh-TW" sz="4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kumimoji="1" lang="en-US" altLang="zh-TW" sz="48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kumimoji="1" lang="en-US" altLang="zh-TW" sz="4800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48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BA30D53D-270A-3740-A9CE-C1AB1D053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604" y="2154408"/>
                <a:ext cx="928524" cy="3040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2B72F835-B150-F24C-B0D4-79A9BD8790ED}"/>
              </a:ext>
            </a:extLst>
          </p:cNvPr>
          <p:cNvSpPr txBox="1"/>
          <p:nvPr/>
        </p:nvSpPr>
        <p:spPr>
          <a:xfrm>
            <a:off x="7579971" y="2774118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7200" dirty="0"/>
              <a:t>=</a:t>
            </a:r>
            <a:endParaRPr kumimoji="1" lang="zh-TW" altLang="en-US" sz="72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02518CF-5CE9-F646-B2BD-B0778B57FE1B}"/>
              </a:ext>
            </a:extLst>
          </p:cNvPr>
          <p:cNvSpPr txBox="1"/>
          <p:nvPr/>
        </p:nvSpPr>
        <p:spPr>
          <a:xfrm>
            <a:off x="1007885" y="1466550"/>
            <a:ext cx="981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FB4BAB81-DDD0-094C-A081-D35292E284C7}"/>
              </a:ext>
            </a:extLst>
          </p:cNvPr>
          <p:cNvCxnSpPr>
            <a:cxnSpLocks/>
          </p:cNvCxnSpPr>
          <p:nvPr/>
        </p:nvCxnSpPr>
        <p:spPr>
          <a:xfrm>
            <a:off x="2244439" y="1464572"/>
            <a:ext cx="3917092" cy="0"/>
          </a:xfrm>
          <a:prstGeom prst="straightConnector1">
            <a:avLst/>
          </a:prstGeom>
          <a:ln w="63500">
            <a:solidFill>
              <a:srgbClr val="007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11EA9DA-396D-2646-A6D0-20E8A0565073}"/>
              </a:ext>
            </a:extLst>
          </p:cNvPr>
          <p:cNvSpPr txBox="1"/>
          <p:nvPr/>
        </p:nvSpPr>
        <p:spPr>
          <a:xfrm>
            <a:off x="5248988" y="5299545"/>
            <a:ext cx="2350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kumimoji="1" lang="en-US" altLang="zh-TW" sz="4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kumimoji="1" lang="en-US" altLang="zh-TW" sz="4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]=</a:t>
            </a:r>
            <a:r>
              <a:rPr kumimoji="1" lang="en-US" altLang="zh-TW" sz="4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sz="4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02B6EAC-4C93-8D4E-853B-4EA94F654CDB}"/>
              </a:ext>
            </a:extLst>
          </p:cNvPr>
          <p:cNvSpPr txBox="1"/>
          <p:nvPr/>
        </p:nvSpPr>
        <p:spPr>
          <a:xfrm>
            <a:off x="3043373" y="5553248"/>
            <a:ext cx="2190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kumimoji="1" lang="en-US" altLang="zh-TW" sz="3200" dirty="0" err="1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matrix 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771AB42-D151-4C49-BFE8-36789DDDFBF0}"/>
              </a:ext>
            </a:extLst>
          </p:cNvPr>
          <p:cNvSpPr txBox="1"/>
          <p:nvPr/>
        </p:nvSpPr>
        <p:spPr>
          <a:xfrm>
            <a:off x="7716330" y="5299545"/>
            <a:ext cx="21162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kumimoji="1" lang="en-US" altLang="zh-TW" sz="4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en-US" altLang="zh-TW" sz="4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]=</a:t>
            </a:r>
            <a:r>
              <a:rPr kumimoji="1" lang="en-US" altLang="zh-TW" sz="4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sz="4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8A42AC0-9C5E-45FC-BAC0-4D6A122C93EB}"/>
              </a:ext>
            </a:extLst>
          </p:cNvPr>
          <p:cNvSpPr txBox="1"/>
          <p:nvPr/>
        </p:nvSpPr>
        <p:spPr>
          <a:xfrm>
            <a:off x="5248987" y="5955596"/>
            <a:ext cx="3219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kumimoji="1" lang="en-US" altLang="zh-TW" sz="4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]= 3 </a:t>
            </a:r>
            <a:r>
              <a:rPr kumimoji="1" lang="en-US" altLang="zh-TW" sz="4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kumimoji="1" lang="en-US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5 . .</a:t>
            </a:r>
            <a:endParaRPr kumimoji="1"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8EBB642-3EA8-F447-9E16-3CD2428E1E4C}"/>
              </a:ext>
            </a:extLst>
          </p:cNvPr>
          <p:cNvSpPr/>
          <p:nvPr/>
        </p:nvSpPr>
        <p:spPr>
          <a:xfrm>
            <a:off x="1640083" y="2679017"/>
            <a:ext cx="4347060" cy="555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9909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3" grpId="0"/>
      <p:bldP spid="54" grpId="0"/>
      <p:bldP spid="64" grpId="0"/>
      <p:bldP spid="2" grpId="0"/>
      <p:bldP spid="22" grpId="0"/>
      <p:bldP spid="3" grpId="0"/>
      <p:bldP spid="26" grpId="0"/>
      <p:bldP spid="21" grpId="0"/>
      <p:bldP spid="37" grpId="0"/>
      <p:bldP spid="20" grpId="0"/>
      <p:bldP spid="23" grpId="0" animBg="1"/>
      <p:bldP spid="23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an n-dimension Array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C19FB2F7-3D50-2643-A1FB-5431E753BF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456C0732-990E-0D48-9ED9-B78731FB0D1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2C155F-983B-2343-8FA4-D8414A4A6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89" y="2804561"/>
            <a:ext cx="5816600" cy="1701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AF8FC3-D8C7-8D44-A450-E65186D1B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956" y="959130"/>
            <a:ext cx="3150161" cy="56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498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reshape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C19FB2F7-3D50-2643-A1FB-5431E753BF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456C0732-990E-0D48-9ED9-B78731FB0D1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3339FA2-9F3A-1249-94F2-95DA5F1E46A8}"/>
              </a:ext>
            </a:extLst>
          </p:cNvPr>
          <p:cNvSpPr/>
          <p:nvPr/>
        </p:nvSpPr>
        <p:spPr>
          <a:xfrm>
            <a:off x="64138" y="2663735"/>
            <a:ext cx="36936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np.arange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DA638D5-70B7-114D-9741-6B87C41E8795}"/>
              </a:ext>
            </a:extLst>
          </p:cNvPr>
          <p:cNvSpPr/>
          <p:nvPr/>
        </p:nvSpPr>
        <p:spPr>
          <a:xfrm>
            <a:off x="117839" y="4034132"/>
            <a:ext cx="3182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[0 1 2 3 4 5]</a:t>
            </a:r>
            <a:endParaRPr lang="zh-TW" altLang="en-US" sz="3200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DD24AB67-F0F1-9D4D-B258-599D48D3C69F}"/>
              </a:ext>
            </a:extLst>
          </p:cNvPr>
          <p:cNvGraphicFramePr>
            <a:graphicFrameLocks noGrp="1"/>
          </p:cNvGraphicFramePr>
          <p:nvPr/>
        </p:nvGraphicFramePr>
        <p:xfrm>
          <a:off x="132080" y="3508563"/>
          <a:ext cx="44379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652">
                  <a:extLst>
                    <a:ext uri="{9D8B030D-6E8A-4147-A177-3AD203B41FA5}">
                      <a16:colId xmlns:a16="http://schemas.microsoft.com/office/drawing/2014/main" val="3496074267"/>
                    </a:ext>
                  </a:extLst>
                </a:gridCol>
                <a:gridCol w="739652">
                  <a:extLst>
                    <a:ext uri="{9D8B030D-6E8A-4147-A177-3AD203B41FA5}">
                      <a16:colId xmlns:a16="http://schemas.microsoft.com/office/drawing/2014/main" val="3409245099"/>
                    </a:ext>
                  </a:extLst>
                </a:gridCol>
                <a:gridCol w="739652">
                  <a:extLst>
                    <a:ext uri="{9D8B030D-6E8A-4147-A177-3AD203B41FA5}">
                      <a16:colId xmlns:a16="http://schemas.microsoft.com/office/drawing/2014/main" val="735275001"/>
                    </a:ext>
                  </a:extLst>
                </a:gridCol>
                <a:gridCol w="739652">
                  <a:extLst>
                    <a:ext uri="{9D8B030D-6E8A-4147-A177-3AD203B41FA5}">
                      <a16:colId xmlns:a16="http://schemas.microsoft.com/office/drawing/2014/main" val="3258111264"/>
                    </a:ext>
                  </a:extLst>
                </a:gridCol>
                <a:gridCol w="739652">
                  <a:extLst>
                    <a:ext uri="{9D8B030D-6E8A-4147-A177-3AD203B41FA5}">
                      <a16:colId xmlns:a16="http://schemas.microsoft.com/office/drawing/2014/main" val="3739650880"/>
                    </a:ext>
                  </a:extLst>
                </a:gridCol>
                <a:gridCol w="739652">
                  <a:extLst>
                    <a:ext uri="{9D8B030D-6E8A-4147-A177-3AD203B41FA5}">
                      <a16:colId xmlns:a16="http://schemas.microsoft.com/office/drawing/2014/main" val="23777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225424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42FE8A4E-5770-4543-95A2-6AFFFCA00B47}"/>
              </a:ext>
            </a:extLst>
          </p:cNvPr>
          <p:cNvGraphicFramePr>
            <a:graphicFrameLocks noGrp="1"/>
          </p:cNvGraphicFramePr>
          <p:nvPr/>
        </p:nvGraphicFramePr>
        <p:xfrm>
          <a:off x="7644996" y="1507744"/>
          <a:ext cx="32737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254">
                  <a:extLst>
                    <a:ext uri="{9D8B030D-6E8A-4147-A177-3AD203B41FA5}">
                      <a16:colId xmlns:a16="http://schemas.microsoft.com/office/drawing/2014/main" val="759573147"/>
                    </a:ext>
                  </a:extLst>
                </a:gridCol>
                <a:gridCol w="1091254">
                  <a:extLst>
                    <a:ext uri="{9D8B030D-6E8A-4147-A177-3AD203B41FA5}">
                      <a16:colId xmlns:a16="http://schemas.microsoft.com/office/drawing/2014/main" val="2759933182"/>
                    </a:ext>
                  </a:extLst>
                </a:gridCol>
                <a:gridCol w="1091254">
                  <a:extLst>
                    <a:ext uri="{9D8B030D-6E8A-4147-A177-3AD203B41FA5}">
                      <a16:colId xmlns:a16="http://schemas.microsoft.com/office/drawing/2014/main" val="1478216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600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350770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F8F63CE6-130C-F641-82EC-01D477324881}"/>
              </a:ext>
            </a:extLst>
          </p:cNvPr>
          <p:cNvGraphicFramePr>
            <a:graphicFrameLocks noGrp="1"/>
          </p:cNvGraphicFramePr>
          <p:nvPr/>
        </p:nvGraphicFramePr>
        <p:xfrm>
          <a:off x="7644996" y="4177937"/>
          <a:ext cx="36265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3261">
                  <a:extLst>
                    <a:ext uri="{9D8B030D-6E8A-4147-A177-3AD203B41FA5}">
                      <a16:colId xmlns:a16="http://schemas.microsoft.com/office/drawing/2014/main" val="333122189"/>
                    </a:ext>
                  </a:extLst>
                </a:gridCol>
                <a:gridCol w="1813261">
                  <a:extLst>
                    <a:ext uri="{9D8B030D-6E8A-4147-A177-3AD203B41FA5}">
                      <a16:colId xmlns:a16="http://schemas.microsoft.com/office/drawing/2014/main" val="3525065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77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303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636647"/>
                  </a:ext>
                </a:extLst>
              </a:tr>
            </a:tbl>
          </a:graphicData>
        </a:graphic>
      </p:graphicFrame>
      <p:sp>
        <p:nvSpPr>
          <p:cNvPr id="31" name="矩形 30">
            <a:extLst>
              <a:ext uri="{FF2B5EF4-FFF2-40B4-BE49-F238E27FC236}">
                <a16:creationId xmlns:a16="http://schemas.microsoft.com/office/drawing/2014/main" id="{C1EC8D37-48CF-EE4A-8AF5-3D6E35149E1D}"/>
              </a:ext>
            </a:extLst>
          </p:cNvPr>
          <p:cNvSpPr/>
          <p:nvPr/>
        </p:nvSpPr>
        <p:spPr>
          <a:xfrm>
            <a:off x="6363450" y="808522"/>
            <a:ext cx="5836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np.arange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.reshape(2,3)</a:t>
            </a:r>
            <a:endParaRPr lang="zh-TW" altLang="en-US" sz="32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DA5C4CD-39D2-C241-86F3-62A310A6EB2D}"/>
              </a:ext>
            </a:extLst>
          </p:cNvPr>
          <p:cNvSpPr/>
          <p:nvPr/>
        </p:nvSpPr>
        <p:spPr>
          <a:xfrm>
            <a:off x="6363450" y="3477689"/>
            <a:ext cx="5836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np.arange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.reshape(3,2)</a:t>
            </a:r>
            <a:endParaRPr lang="zh-TW" altLang="en-US" sz="32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F503794-A00D-4743-A48F-D53EBA74DCA3}"/>
                  </a:ext>
                </a:extLst>
              </p:cNvPr>
              <p:cNvSpPr/>
              <p:nvPr/>
            </p:nvSpPr>
            <p:spPr>
              <a:xfrm>
                <a:off x="7802113" y="2269759"/>
                <a:ext cx="2959528" cy="9135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 =&gt;</a:t>
                </a:r>
                <a:r>
                  <a:rPr kumimoji="1" lang="en-US" altLang="zh-TW" sz="32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TW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TW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3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1" lang="en-US" altLang="zh-TW" sz="32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TW" sz="32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32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F503794-A00D-4743-A48F-D53EBA74D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113" y="2269759"/>
                <a:ext cx="2959528" cy="913520"/>
              </a:xfrm>
              <a:prstGeom prst="rect">
                <a:avLst/>
              </a:prstGeom>
              <a:blipFill>
                <a:blip r:embed="rId4"/>
                <a:stretch>
                  <a:fillRect l="-4701" b="-95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9E78F69-E9D0-104C-98E4-92956DB24E79}"/>
                  </a:ext>
                </a:extLst>
              </p:cNvPr>
              <p:cNvSpPr txBox="1"/>
              <p:nvPr/>
            </p:nvSpPr>
            <p:spPr>
              <a:xfrm>
                <a:off x="8216745" y="5336590"/>
                <a:ext cx="2130263" cy="1302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# =&gt;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TW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kumimoji="1" lang="en-US" altLang="zh-TW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32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9E78F69-E9D0-104C-98E4-92956DB24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45" y="5336590"/>
                <a:ext cx="2130263" cy="1302280"/>
              </a:xfrm>
              <a:prstGeom prst="rect">
                <a:avLst/>
              </a:prstGeom>
              <a:blipFill>
                <a:blip r:embed="rId5"/>
                <a:stretch>
                  <a:fillRect l="-3550" t="-1942" b="-87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向下箭號 36">
            <a:extLst>
              <a:ext uri="{FF2B5EF4-FFF2-40B4-BE49-F238E27FC236}">
                <a16:creationId xmlns:a16="http://schemas.microsoft.com/office/drawing/2014/main" id="{BB3CB197-5D24-A841-B171-C0A6F98FDA9D}"/>
              </a:ext>
            </a:extLst>
          </p:cNvPr>
          <p:cNvSpPr/>
          <p:nvPr/>
        </p:nvSpPr>
        <p:spPr>
          <a:xfrm rot="14665079">
            <a:off x="5408213" y="2092399"/>
            <a:ext cx="840658" cy="1316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8" name="向下箭號 37">
            <a:extLst>
              <a:ext uri="{FF2B5EF4-FFF2-40B4-BE49-F238E27FC236}">
                <a16:creationId xmlns:a16="http://schemas.microsoft.com/office/drawing/2014/main" id="{C6853A5A-3D7E-6B4A-AF98-9E12C55F66CB}"/>
              </a:ext>
            </a:extLst>
          </p:cNvPr>
          <p:cNvSpPr/>
          <p:nvPr/>
        </p:nvSpPr>
        <p:spPr>
          <a:xfrm rot="17755689">
            <a:off x="5405585" y="3698464"/>
            <a:ext cx="840658" cy="1316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5120DAE6-E3E0-F041-A9E1-7D85F13EC464}"/>
              </a:ext>
            </a:extLst>
          </p:cNvPr>
          <p:cNvSpPr txBox="1"/>
          <p:nvPr/>
        </p:nvSpPr>
        <p:spPr>
          <a:xfrm>
            <a:off x="5047208" y="1649532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2×3 matrix 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4C15BB0-23EB-284C-BF1A-9097E883A258}"/>
              </a:ext>
            </a:extLst>
          </p:cNvPr>
          <p:cNvSpPr txBox="1"/>
          <p:nvPr/>
        </p:nvSpPr>
        <p:spPr>
          <a:xfrm>
            <a:off x="5047208" y="4791816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3×2 matrix 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D4CA4D0-EFF8-824E-B09D-81EF2024A7FE}"/>
              </a:ext>
            </a:extLst>
          </p:cNvPr>
          <p:cNvSpPr/>
          <p:nvPr/>
        </p:nvSpPr>
        <p:spPr>
          <a:xfrm>
            <a:off x="132080" y="4770323"/>
            <a:ext cx="32576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a.shape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F8E542A-7F2E-084E-AE79-1D262E005A06}"/>
              </a:ext>
            </a:extLst>
          </p:cNvPr>
          <p:cNvSpPr/>
          <p:nvPr/>
        </p:nvSpPr>
        <p:spPr>
          <a:xfrm>
            <a:off x="132080" y="5330685"/>
            <a:ext cx="17459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(6, )</a:t>
            </a:r>
            <a:endParaRPr lang="zh-TW" altLang="en-US" sz="32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62F5212-1801-AB43-BE06-64F19F36C69A}"/>
              </a:ext>
            </a:extLst>
          </p:cNvPr>
          <p:cNvSpPr/>
          <p:nvPr/>
        </p:nvSpPr>
        <p:spPr>
          <a:xfrm>
            <a:off x="525803" y="5887763"/>
            <a:ext cx="27703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(1-Dimension)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29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18" grpId="0"/>
      <p:bldP spid="20" grpId="0"/>
      <p:bldP spid="37" grpId="0" animBg="1"/>
      <p:bldP spid="38" grpId="0" animBg="1"/>
      <p:bldP spid="39" grpId="0"/>
      <p:bldP spid="40" grpId="0"/>
      <p:bldP spid="42" grpId="0"/>
      <p:bldP spid="43" grpId="0"/>
      <p:bldP spid="4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(6, ), (1, 6), (6, 1) 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C19FB2F7-3D50-2643-A1FB-5431E753BF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456C0732-990E-0D48-9ED9-B78731FB0D1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3339FA2-9F3A-1249-94F2-95DA5F1E46A8}"/>
              </a:ext>
            </a:extLst>
          </p:cNvPr>
          <p:cNvSpPr/>
          <p:nvPr/>
        </p:nvSpPr>
        <p:spPr>
          <a:xfrm>
            <a:off x="292058" y="1114634"/>
            <a:ext cx="36936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np.arange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DA638D5-70B7-114D-9741-6B87C41E8795}"/>
              </a:ext>
            </a:extLst>
          </p:cNvPr>
          <p:cNvSpPr/>
          <p:nvPr/>
        </p:nvSpPr>
        <p:spPr>
          <a:xfrm>
            <a:off x="3985698" y="1114634"/>
            <a:ext cx="3182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0 1 2 3 4 5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D4CA4D0-EFF8-824E-B09D-81EF2024A7FE}"/>
              </a:ext>
            </a:extLst>
          </p:cNvPr>
          <p:cNvSpPr/>
          <p:nvPr/>
        </p:nvSpPr>
        <p:spPr>
          <a:xfrm>
            <a:off x="292058" y="1684197"/>
            <a:ext cx="32576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a.shape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F8E542A-7F2E-084E-AE79-1D262E005A06}"/>
              </a:ext>
            </a:extLst>
          </p:cNvPr>
          <p:cNvSpPr/>
          <p:nvPr/>
        </p:nvSpPr>
        <p:spPr>
          <a:xfrm>
            <a:off x="3549681" y="1684197"/>
            <a:ext cx="17459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(6, )</a:t>
            </a:r>
            <a:endParaRPr lang="zh-TW" altLang="en-US" sz="3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AA832E5-0596-4C44-A889-DE6DB085790F}"/>
              </a:ext>
            </a:extLst>
          </p:cNvPr>
          <p:cNvSpPr/>
          <p:nvPr/>
        </p:nvSpPr>
        <p:spPr>
          <a:xfrm>
            <a:off x="292058" y="2838535"/>
            <a:ext cx="5836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np.arange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(6).reshape(1,6)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BE895F9-4404-4C41-8BA9-1348D0E5E16D}"/>
              </a:ext>
            </a:extLst>
          </p:cNvPr>
          <p:cNvSpPr/>
          <p:nvPr/>
        </p:nvSpPr>
        <p:spPr>
          <a:xfrm>
            <a:off x="6262553" y="2838535"/>
            <a:ext cx="33522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0 1 2 3 4 5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]]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1950E29-7F02-4E4E-BCF9-27E9A8E7830A}"/>
              </a:ext>
            </a:extLst>
          </p:cNvPr>
          <p:cNvSpPr/>
          <p:nvPr/>
        </p:nvSpPr>
        <p:spPr>
          <a:xfrm>
            <a:off x="306299" y="3408098"/>
            <a:ext cx="32576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a.shape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C2AFEC0-BEBE-9E4E-BE88-A9540319C624}"/>
              </a:ext>
            </a:extLst>
          </p:cNvPr>
          <p:cNvSpPr/>
          <p:nvPr/>
        </p:nvSpPr>
        <p:spPr>
          <a:xfrm>
            <a:off x="3563922" y="3408098"/>
            <a:ext cx="19511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(1, 6)</a:t>
            </a:r>
            <a:endParaRPr lang="zh-TW" altLang="en-US" sz="3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20CAF9E-4705-3A4D-854D-8BF0FBAFF850}"/>
              </a:ext>
            </a:extLst>
          </p:cNvPr>
          <p:cNvSpPr/>
          <p:nvPr/>
        </p:nvSpPr>
        <p:spPr>
          <a:xfrm>
            <a:off x="306299" y="4553031"/>
            <a:ext cx="5836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np.arange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(6).reshape(6,1)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C89A52D-8301-FA45-BCAE-4F4BC3531A32}"/>
              </a:ext>
            </a:extLst>
          </p:cNvPr>
          <p:cNvSpPr/>
          <p:nvPr/>
        </p:nvSpPr>
        <p:spPr>
          <a:xfrm>
            <a:off x="6276794" y="4553031"/>
            <a:ext cx="47147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]]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A29ABD3-BB28-C64A-B257-01E918F8985A}"/>
              </a:ext>
            </a:extLst>
          </p:cNvPr>
          <p:cNvSpPr/>
          <p:nvPr/>
        </p:nvSpPr>
        <p:spPr>
          <a:xfrm>
            <a:off x="320540" y="5122594"/>
            <a:ext cx="32576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a.shape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9583F16-C335-6445-BB3F-17FD1C4434DE}"/>
              </a:ext>
            </a:extLst>
          </p:cNvPr>
          <p:cNvSpPr/>
          <p:nvPr/>
        </p:nvSpPr>
        <p:spPr>
          <a:xfrm>
            <a:off x="3578163" y="5122594"/>
            <a:ext cx="19511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(6, 1)</a:t>
            </a:r>
            <a:endParaRPr lang="zh-TW" altLang="en-US" sz="3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B28645B-326D-D648-B88D-E4AF9288D9FD}"/>
              </a:ext>
            </a:extLst>
          </p:cNvPr>
          <p:cNvSpPr/>
          <p:nvPr/>
        </p:nvSpPr>
        <p:spPr>
          <a:xfrm>
            <a:off x="6128912" y="1640867"/>
            <a:ext cx="27703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(1-Dimension)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6D8175C-1A39-F647-B8A9-AD5095F5E5C5}"/>
              </a:ext>
            </a:extLst>
          </p:cNvPr>
          <p:cNvSpPr/>
          <p:nvPr/>
        </p:nvSpPr>
        <p:spPr>
          <a:xfrm>
            <a:off x="7066620" y="3344013"/>
            <a:ext cx="26677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(2-Dimension)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0EF076E-CE24-6E46-B0CC-57B97AA3AF03}"/>
              </a:ext>
            </a:extLst>
          </p:cNvPr>
          <p:cNvSpPr/>
          <p:nvPr/>
        </p:nvSpPr>
        <p:spPr>
          <a:xfrm>
            <a:off x="7713872" y="5122593"/>
            <a:ext cx="26677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(2-Dimension)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3969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7E16EA29-7695-7544-8AE1-3B2DC23D4294}"/>
                  </a:ext>
                </a:extLst>
              </p:cNvPr>
              <p:cNvSpPr txBox="1"/>
              <p:nvPr/>
            </p:nvSpPr>
            <p:spPr>
              <a:xfrm>
                <a:off x="66766" y="1909544"/>
                <a:ext cx="2891038" cy="11365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8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TW" sz="28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8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800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800" b="0" i="1" smtClean="0">
                                    <a:solidFill>
                                      <a:srgbClr val="00715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1" lang="en-US" altLang="zh-TW" sz="2800" b="0" i="1" smtClean="0">
                                    <a:solidFill>
                                      <a:srgbClr val="00715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kumimoji="1" lang="en-US" altLang="zh-TW" sz="2800" b="0" i="1" smtClean="0">
                                    <a:solidFill>
                                      <a:srgbClr val="00715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kumimoji="1" lang="en-US" altLang="zh-TW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kumimoji="1" lang="en-US" altLang="zh-TW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7E16EA29-7695-7544-8AE1-3B2DC23D4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6" y="1909544"/>
                <a:ext cx="2891038" cy="1136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圖片 46">
            <a:extLst>
              <a:ext uri="{FF2B5EF4-FFF2-40B4-BE49-F238E27FC236}">
                <a16:creationId xmlns:a16="http://schemas.microsoft.com/office/drawing/2014/main" id="{C19FB2F7-3D50-2643-A1FB-5431E753BF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456C0732-990E-0D48-9ED9-B78731FB0D1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26E1860-1BE0-8840-9B33-50FC2338F8E5}"/>
              </a:ext>
            </a:extLst>
          </p:cNvPr>
          <p:cNvSpPr txBox="1"/>
          <p:nvPr/>
        </p:nvSpPr>
        <p:spPr>
          <a:xfrm>
            <a:off x="2711807" y="2185452"/>
            <a:ext cx="5644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 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 1 2]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 4 5]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 7 8]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453806-FCE5-4D12-B873-61270C7CA5DE}"/>
              </a:ext>
            </a:extLst>
          </p:cNvPr>
          <p:cNvSpPr/>
          <p:nvPr/>
        </p:nvSpPr>
        <p:spPr>
          <a:xfrm>
            <a:off x="4804613" y="5137284"/>
            <a:ext cx="30987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[1:,1]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CA7A2A-5B2D-42FB-83BC-B047CA4C5A68}"/>
              </a:ext>
            </a:extLst>
          </p:cNvPr>
          <p:cNvSpPr/>
          <p:nvPr/>
        </p:nvSpPr>
        <p:spPr>
          <a:xfrm>
            <a:off x="352653" y="808522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np.arange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(9).reshape(3,3)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543FAC-8052-48E8-B0CA-77F1A84F3141}"/>
              </a:ext>
            </a:extLst>
          </p:cNvPr>
          <p:cNvSpPr/>
          <p:nvPr/>
        </p:nvSpPr>
        <p:spPr>
          <a:xfrm>
            <a:off x="360000" y="3374354"/>
            <a:ext cx="28103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print(a[1:])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EDC33E-EE60-40F2-8116-E8AE665A10DE}"/>
              </a:ext>
            </a:extLst>
          </p:cNvPr>
          <p:cNvSpPr/>
          <p:nvPr/>
        </p:nvSpPr>
        <p:spPr>
          <a:xfrm>
            <a:off x="4804613" y="5854408"/>
            <a:ext cx="19162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25A412-8F8F-431F-A961-15C9E766FF99}"/>
              </a:ext>
            </a:extLst>
          </p:cNvPr>
          <p:cNvSpPr/>
          <p:nvPr/>
        </p:nvSpPr>
        <p:spPr>
          <a:xfrm>
            <a:off x="4804613" y="3374354"/>
            <a:ext cx="32880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[1:][1]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DB1BEA-6555-4F88-B634-1794BCB9ADF3}"/>
              </a:ext>
            </a:extLst>
          </p:cNvPr>
          <p:cNvSpPr/>
          <p:nvPr/>
        </p:nvSpPr>
        <p:spPr>
          <a:xfrm>
            <a:off x="352653" y="4097591"/>
            <a:ext cx="38418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 4 5]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 7 8]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14F6B69-27D2-4D40-A52C-A2720BC36FA2}"/>
              </a:ext>
            </a:extLst>
          </p:cNvPr>
          <p:cNvSpPr/>
          <p:nvPr/>
        </p:nvSpPr>
        <p:spPr>
          <a:xfrm>
            <a:off x="4810726" y="4097591"/>
            <a:ext cx="21563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 7 8]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D1B7FA1-2016-444E-B64B-8034ACC8817D}"/>
              </a:ext>
            </a:extLst>
          </p:cNvPr>
          <p:cNvSpPr/>
          <p:nvPr/>
        </p:nvSpPr>
        <p:spPr>
          <a:xfrm>
            <a:off x="6971146" y="4097591"/>
            <a:ext cx="26003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(1-Dimension)</a:t>
            </a:r>
            <a:endParaRPr lang="zh-TW" altLang="en-US" sz="3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AA365EB-8BA5-43AB-A549-9A7E8A7354A3}"/>
              </a:ext>
            </a:extLst>
          </p:cNvPr>
          <p:cNvSpPr/>
          <p:nvPr/>
        </p:nvSpPr>
        <p:spPr>
          <a:xfrm>
            <a:off x="6971146" y="5857483"/>
            <a:ext cx="26003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(1-Dimension)</a:t>
            </a:r>
            <a:endParaRPr lang="zh-TW" altLang="en-US" sz="3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466A339-BFCC-44F2-8AF6-DF0536F549F4}"/>
              </a:ext>
            </a:extLst>
          </p:cNvPr>
          <p:cNvSpPr/>
          <p:nvPr/>
        </p:nvSpPr>
        <p:spPr>
          <a:xfrm>
            <a:off x="1377948" y="4682366"/>
            <a:ext cx="26677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(2-Dimension)</a:t>
            </a:r>
            <a:endParaRPr lang="zh-TW" altLang="en-US" sz="32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D2CA9FE-9202-49AB-A386-5E22AAAAF77B}"/>
              </a:ext>
            </a:extLst>
          </p:cNvPr>
          <p:cNvSpPr/>
          <p:nvPr/>
        </p:nvSpPr>
        <p:spPr>
          <a:xfrm>
            <a:off x="8407597" y="2187642"/>
            <a:ext cx="26677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(2-Dimension)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6750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40" grpId="0"/>
      <p:bldP spid="2" grpId="0"/>
      <p:bldP spid="4" grpId="0"/>
      <p:bldP spid="6" grpId="0"/>
      <p:bldP spid="7" grpId="0"/>
      <p:bldP spid="9" grpId="0"/>
      <p:bldP spid="11" grpId="0"/>
      <p:bldP spid="12" grpId="0"/>
      <p:bldP spid="29" grpId="0"/>
      <p:bldP spid="30" grpId="0"/>
      <p:bldP spid="31" grpId="0"/>
      <p:bldP spid="3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and Slice</a:t>
            </a: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85028D13-77F8-6E40-AEDD-5AF2B453766E}"/>
              </a:ext>
            </a:extLst>
          </p:cNvPr>
          <p:cNvSpPr/>
          <p:nvPr/>
        </p:nvSpPr>
        <p:spPr>
          <a:xfrm>
            <a:off x="1047849" y="1038120"/>
            <a:ext cx="1885573" cy="7996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E7F8658-8FBE-1846-B274-89083400D2E2}"/>
              </a:ext>
            </a:extLst>
          </p:cNvPr>
          <p:cNvSpPr/>
          <p:nvPr/>
        </p:nvSpPr>
        <p:spPr>
          <a:xfrm>
            <a:off x="246597" y="2823678"/>
            <a:ext cx="58861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np.array([[0, 0, 0], [0, 1, 0], [0, 0, 2]])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B03796C-0B99-5946-B81F-BCD12575B8FD}"/>
                  </a:ext>
                </a:extLst>
              </p:cNvPr>
              <p:cNvSpPr txBox="1"/>
              <p:nvPr/>
            </p:nvSpPr>
            <p:spPr>
              <a:xfrm>
                <a:off x="4006870" y="1588320"/>
                <a:ext cx="1215955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B03796C-0B99-5946-B81F-BCD12575B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870" y="1588320"/>
                <a:ext cx="1215955" cy="976614"/>
              </a:xfrm>
              <a:prstGeom prst="rect">
                <a:avLst/>
              </a:prstGeom>
              <a:blipFill>
                <a:blip r:embed="rId3"/>
                <a:stretch>
                  <a:fillRect r="-9375"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D64AE9F-DB81-2F48-AACD-7166F67135DB}"/>
                  </a:ext>
                </a:extLst>
              </p:cNvPr>
              <p:cNvSpPr txBox="1"/>
              <p:nvPr/>
            </p:nvSpPr>
            <p:spPr>
              <a:xfrm>
                <a:off x="4782528" y="4434328"/>
                <a:ext cx="1215955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D64AE9F-DB81-2F48-AACD-7166F6713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528" y="4434328"/>
                <a:ext cx="1215955" cy="976614"/>
              </a:xfrm>
              <a:prstGeom prst="rect">
                <a:avLst/>
              </a:prstGeom>
              <a:blipFill>
                <a:blip r:embed="rId4"/>
                <a:stretch>
                  <a:fillRect r="-231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97FE4961-BF83-2149-AB64-1F1B8D267483}"/>
              </a:ext>
            </a:extLst>
          </p:cNvPr>
          <p:cNvSpPr txBox="1"/>
          <p:nvPr/>
        </p:nvSpPr>
        <p:spPr>
          <a:xfrm>
            <a:off x="3192945" y="1837777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endParaRPr kumimoji="1" lang="zh-TW" altLang="en-US" sz="24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B864242-551D-744B-9FE6-FD00038D95AA}"/>
              </a:ext>
            </a:extLst>
          </p:cNvPr>
          <p:cNvSpPr txBox="1"/>
          <p:nvPr/>
        </p:nvSpPr>
        <p:spPr>
          <a:xfrm>
            <a:off x="4116432" y="86791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endParaRPr kumimoji="1" lang="zh-TW" altLang="en-US" sz="24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A5C7F78-FF57-294D-AE81-50097197EDC3}"/>
              </a:ext>
            </a:extLst>
          </p:cNvPr>
          <p:cNvSpPr txBox="1"/>
          <p:nvPr/>
        </p:nvSpPr>
        <p:spPr>
          <a:xfrm>
            <a:off x="3745546" y="1510310"/>
            <a:ext cx="312906" cy="1139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kumimoji="1" lang="en-US" altLang="zh-TW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ts val="2800"/>
              </a:lnSpc>
            </a:pPr>
            <a:r>
              <a:rPr kumimoji="1" lang="en-US" altLang="zh-TW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ts val="2800"/>
              </a:lnSpc>
            </a:pPr>
            <a:r>
              <a:rPr kumimoji="1" lang="en-US" altLang="zh-TW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0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4781910-BB2E-6C45-8D44-1BD293E99A6A}"/>
              </a:ext>
            </a:extLst>
          </p:cNvPr>
          <p:cNvSpPr txBox="1"/>
          <p:nvPr/>
        </p:nvSpPr>
        <p:spPr>
          <a:xfrm>
            <a:off x="4064334" y="125218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0     1     2</a:t>
            </a:r>
            <a:endParaRPr kumimoji="1" lang="zh-TW" altLang="en-US" sz="20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A7E04DB1-299C-F447-AE2A-FF5017842AD6}"/>
              </a:ext>
            </a:extLst>
          </p:cNvPr>
          <p:cNvSpPr/>
          <p:nvPr/>
        </p:nvSpPr>
        <p:spPr>
          <a:xfrm>
            <a:off x="6604380" y="1038121"/>
            <a:ext cx="2299553" cy="7996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960FFE9-5380-5641-BEB1-FEEBB1EA746D}"/>
                  </a:ext>
                </a:extLst>
              </p:cNvPr>
              <p:cNvSpPr txBox="1"/>
              <p:nvPr/>
            </p:nvSpPr>
            <p:spPr>
              <a:xfrm>
                <a:off x="3313408" y="5528344"/>
                <a:ext cx="1215955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960FFE9-5380-5641-BEB1-FEEBB1EA7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408" y="5528344"/>
                <a:ext cx="1215955" cy="976614"/>
              </a:xfrm>
              <a:prstGeom prst="rect">
                <a:avLst/>
              </a:prstGeom>
              <a:blipFill>
                <a:blip r:embed="rId5"/>
                <a:stretch>
                  <a:fillRect r="-231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3DDC01C7-9A37-D34B-BD98-4A4B81BE6888}"/>
              </a:ext>
            </a:extLst>
          </p:cNvPr>
          <p:cNvSpPr/>
          <p:nvPr/>
        </p:nvSpPr>
        <p:spPr>
          <a:xfrm>
            <a:off x="3309347" y="5905959"/>
            <a:ext cx="1537914" cy="276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97FFEE0-0D6E-1041-9429-28B5E23BAA32}"/>
              </a:ext>
            </a:extLst>
          </p:cNvPr>
          <p:cNvSpPr/>
          <p:nvPr/>
        </p:nvSpPr>
        <p:spPr>
          <a:xfrm>
            <a:off x="6528270" y="1991666"/>
            <a:ext cx="4572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np.arange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(25).reshape(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9943E8AB-4DDD-E641-A00E-A474D85EC3DC}"/>
                  </a:ext>
                </a:extLst>
              </p:cNvPr>
              <p:cNvSpPr txBox="1"/>
              <p:nvPr/>
            </p:nvSpPr>
            <p:spPr>
              <a:xfrm>
                <a:off x="7596964" y="4951065"/>
                <a:ext cx="1215955" cy="1652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13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16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17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e>
                                    <m:e>
                                      <m:r>
                                        <a:rPr kumimoji="1"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24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9943E8AB-4DDD-E641-A00E-A474D85EC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964" y="4951065"/>
                <a:ext cx="1215955" cy="1652953"/>
              </a:xfrm>
              <a:prstGeom prst="rect">
                <a:avLst/>
              </a:prstGeom>
              <a:blipFill>
                <a:blip r:embed="rId6"/>
                <a:stretch>
                  <a:fillRect r="-1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>
            <a:extLst>
              <a:ext uri="{FF2B5EF4-FFF2-40B4-BE49-F238E27FC236}">
                <a16:creationId xmlns:a16="http://schemas.microsoft.com/office/drawing/2014/main" id="{D7BB1B82-1144-E540-A418-E7D360DE75DE}"/>
              </a:ext>
            </a:extLst>
          </p:cNvPr>
          <p:cNvSpPr/>
          <p:nvPr/>
        </p:nvSpPr>
        <p:spPr>
          <a:xfrm>
            <a:off x="9027141" y="4951065"/>
            <a:ext cx="882126" cy="28076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447DE56-1F37-1B4D-9677-618582A3A084}"/>
              </a:ext>
            </a:extLst>
          </p:cNvPr>
          <p:cNvSpPr/>
          <p:nvPr/>
        </p:nvSpPr>
        <p:spPr>
          <a:xfrm>
            <a:off x="9597297" y="5985076"/>
            <a:ext cx="1032734" cy="28076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1A9F328-6404-C74D-87D1-8DB27E5AA41E}"/>
              </a:ext>
            </a:extLst>
          </p:cNvPr>
          <p:cNvSpPr/>
          <p:nvPr/>
        </p:nvSpPr>
        <p:spPr>
          <a:xfrm>
            <a:off x="8311455" y="4952130"/>
            <a:ext cx="392957" cy="1651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807FBE9-A6D3-8145-B5D0-62084184EDFA}"/>
              </a:ext>
            </a:extLst>
          </p:cNvPr>
          <p:cNvSpPr/>
          <p:nvPr/>
        </p:nvSpPr>
        <p:spPr>
          <a:xfrm>
            <a:off x="7719639" y="5670415"/>
            <a:ext cx="312264" cy="303903"/>
          </a:xfrm>
          <a:prstGeom prst="rect">
            <a:avLst/>
          </a:prstGeom>
          <a:noFill/>
          <a:ln w="3810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129D81B1-C7EA-6841-B29D-384EA29FFA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2" name="文字方塊 51">
            <a:extLst>
              <a:ext uri="{FF2B5EF4-FFF2-40B4-BE49-F238E27FC236}">
                <a16:creationId xmlns:a16="http://schemas.microsoft.com/office/drawing/2014/main" id="{B3B2E12F-A138-9B4E-B809-131A4100C2C9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8070FD1-BFB4-0343-8205-674835FC217A}"/>
              </a:ext>
            </a:extLst>
          </p:cNvPr>
          <p:cNvSpPr/>
          <p:nvPr/>
        </p:nvSpPr>
        <p:spPr>
          <a:xfrm>
            <a:off x="9009045" y="5670414"/>
            <a:ext cx="312264" cy="303903"/>
          </a:xfrm>
          <a:prstGeom prst="rect">
            <a:avLst/>
          </a:prstGeom>
          <a:noFill/>
          <a:ln w="3810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FE4BF6A-F730-A747-8DAD-28B0B69D892F}"/>
              </a:ext>
            </a:extLst>
          </p:cNvPr>
          <p:cNvSpPr/>
          <p:nvPr/>
        </p:nvSpPr>
        <p:spPr>
          <a:xfrm>
            <a:off x="10289703" y="5665022"/>
            <a:ext cx="312264" cy="303903"/>
          </a:xfrm>
          <a:prstGeom prst="rect">
            <a:avLst/>
          </a:prstGeom>
          <a:noFill/>
          <a:ln w="3810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D044D02-C03F-2E4E-9CE2-3F1F979F2456}"/>
              </a:ext>
            </a:extLst>
          </p:cNvPr>
          <p:cNvSpPr/>
          <p:nvPr/>
        </p:nvSpPr>
        <p:spPr>
          <a:xfrm>
            <a:off x="9008128" y="6300114"/>
            <a:ext cx="312264" cy="303903"/>
          </a:xfrm>
          <a:prstGeom prst="rect">
            <a:avLst/>
          </a:prstGeom>
          <a:noFill/>
          <a:ln w="3810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376BF9F-23CB-644D-9585-5C3A6736DF4D}"/>
              </a:ext>
            </a:extLst>
          </p:cNvPr>
          <p:cNvSpPr/>
          <p:nvPr/>
        </p:nvSpPr>
        <p:spPr>
          <a:xfrm>
            <a:off x="7719639" y="6315661"/>
            <a:ext cx="312264" cy="303903"/>
          </a:xfrm>
          <a:prstGeom prst="rect">
            <a:avLst/>
          </a:prstGeom>
          <a:noFill/>
          <a:ln w="3810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11EC619-90BE-F54C-B4C6-9860142E63FC}"/>
              </a:ext>
            </a:extLst>
          </p:cNvPr>
          <p:cNvSpPr/>
          <p:nvPr/>
        </p:nvSpPr>
        <p:spPr>
          <a:xfrm>
            <a:off x="9600784" y="6323252"/>
            <a:ext cx="1032734" cy="28076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847DA26-E2EE-7D4B-929F-77C6B88519A3}"/>
              </a:ext>
            </a:extLst>
          </p:cNvPr>
          <p:cNvSpPr/>
          <p:nvPr/>
        </p:nvSpPr>
        <p:spPr>
          <a:xfrm>
            <a:off x="10289703" y="6300115"/>
            <a:ext cx="312264" cy="303903"/>
          </a:xfrm>
          <a:prstGeom prst="rect">
            <a:avLst/>
          </a:prstGeom>
          <a:noFill/>
          <a:ln w="3810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367F3D2-51D7-407B-BFB1-DC5BBA171823}"/>
              </a:ext>
            </a:extLst>
          </p:cNvPr>
          <p:cNvSpPr/>
          <p:nvPr/>
        </p:nvSpPr>
        <p:spPr>
          <a:xfrm>
            <a:off x="246597" y="5794983"/>
            <a:ext cx="2912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a[1]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[0 1 0]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0A5F98-21D2-41D7-BEE8-64971FC57B04}"/>
              </a:ext>
            </a:extLst>
          </p:cNvPr>
          <p:cNvSpPr/>
          <p:nvPr/>
        </p:nvSpPr>
        <p:spPr>
          <a:xfrm>
            <a:off x="246597" y="3979925"/>
            <a:ext cx="442941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10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 </a:t>
            </a:r>
          </a:p>
          <a:p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[[ 0  0  0] [ 0  1  0] [ 0 10  2]]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BC3622-A03A-419D-8A43-1DCF42F5B17B}"/>
              </a:ext>
            </a:extLst>
          </p:cNvPr>
          <p:cNvSpPr/>
          <p:nvPr/>
        </p:nvSpPr>
        <p:spPr>
          <a:xfrm>
            <a:off x="251270" y="3382667"/>
            <a:ext cx="33489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37B147-345B-40D1-81B5-133EBF963296}"/>
              </a:ext>
            </a:extLst>
          </p:cNvPr>
          <p:cNvSpPr/>
          <p:nvPr/>
        </p:nvSpPr>
        <p:spPr>
          <a:xfrm>
            <a:off x="6525554" y="3921809"/>
            <a:ext cx="5663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a[2::2, ::2]</a:t>
            </a:r>
            <a:r>
              <a:rPr lang="en" altLang="zh-TW" sz="2400" b="1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[[10 12 14] [20 22 24]]</a:t>
            </a:r>
            <a:endParaRPr lang="en" altLang="zh-TW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7D9989-59FC-4E77-8A8A-B2588550CD96}"/>
              </a:ext>
            </a:extLst>
          </p:cNvPr>
          <p:cNvSpPr/>
          <p:nvPr/>
        </p:nvSpPr>
        <p:spPr>
          <a:xfrm>
            <a:off x="6525554" y="3422129"/>
            <a:ext cx="4602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a[:, 1]       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[ 1 6 11 16 21]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A74F83B-B80D-4D55-AC6F-B0A3D141EC5B}"/>
              </a:ext>
            </a:extLst>
          </p:cNvPr>
          <p:cNvSpPr/>
          <p:nvPr/>
        </p:nvSpPr>
        <p:spPr>
          <a:xfrm>
            <a:off x="6528270" y="2937730"/>
            <a:ext cx="4878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a[3:, 3:]    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[[18 19] [23 24]]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45CF34B-9D09-49D6-A1CB-D35566810405}"/>
              </a:ext>
            </a:extLst>
          </p:cNvPr>
          <p:cNvSpPr/>
          <p:nvPr/>
        </p:nvSpPr>
        <p:spPr>
          <a:xfrm>
            <a:off x="6528270" y="2441791"/>
            <a:ext cx="33826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a[0, 2:4]   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 3]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88AEB42-8E60-49C9-9A14-C1B50F7666BD}"/>
              </a:ext>
            </a:extLst>
          </p:cNvPr>
          <p:cNvSpPr txBox="1"/>
          <p:nvPr/>
        </p:nvSpPr>
        <p:spPr>
          <a:xfrm>
            <a:off x="10664208" y="4400403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endParaRPr kumimoji="1" lang="zh-TW" altLang="en-US" sz="24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772158A5-A086-4584-918D-850933D61B2B}"/>
              </a:ext>
            </a:extLst>
          </p:cNvPr>
          <p:cNvSpPr txBox="1"/>
          <p:nvPr/>
        </p:nvSpPr>
        <p:spPr>
          <a:xfrm>
            <a:off x="7719639" y="4473900"/>
            <a:ext cx="2941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0        1        2        3        4</a:t>
            </a:r>
            <a:endParaRPr kumimoji="1" lang="zh-TW" altLang="en-US" sz="20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C972DC5-0897-4DCD-BCB2-CBC24C4C158F}"/>
              </a:ext>
            </a:extLst>
          </p:cNvPr>
          <p:cNvSpPr txBox="1"/>
          <p:nvPr/>
        </p:nvSpPr>
        <p:spPr>
          <a:xfrm>
            <a:off x="7260157" y="4859703"/>
            <a:ext cx="312906" cy="1858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kumimoji="1" lang="en-US" altLang="zh-TW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ts val="2800"/>
              </a:lnSpc>
            </a:pPr>
            <a:r>
              <a:rPr kumimoji="1" lang="en-US" altLang="zh-TW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ts val="2800"/>
              </a:lnSpc>
            </a:pPr>
            <a:r>
              <a:rPr kumimoji="1" lang="en-US" altLang="zh-TW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ts val="2800"/>
              </a:lnSpc>
            </a:pPr>
            <a:r>
              <a:rPr kumimoji="1" lang="en-US" altLang="zh-TW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>
              <a:lnSpc>
                <a:spcPts val="2800"/>
              </a:lnSpc>
            </a:pPr>
            <a:r>
              <a:rPr kumimoji="1" lang="en-US" altLang="zh-TW" sz="2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sz="20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83DF0AB-C8A2-46B4-9C69-5B3C491BC406}"/>
              </a:ext>
            </a:extLst>
          </p:cNvPr>
          <p:cNvSpPr txBox="1"/>
          <p:nvPr/>
        </p:nvSpPr>
        <p:spPr>
          <a:xfrm>
            <a:off x="6592893" y="5546708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endParaRPr kumimoji="1" lang="zh-TW" altLang="en-US" sz="24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8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" grpId="0"/>
      <p:bldP spid="27" grpId="0"/>
      <p:bldP spid="28" grpId="0"/>
      <p:bldP spid="29" grpId="0"/>
      <p:bldP spid="31" grpId="0" animBg="1"/>
      <p:bldP spid="32" grpId="0"/>
      <p:bldP spid="33" grpId="0" animBg="1"/>
      <p:bldP spid="14" grpId="0"/>
      <p:bldP spid="34" grpId="0"/>
      <p:bldP spid="35" grpId="0" animBg="1"/>
      <p:bldP spid="36" grpId="0" animBg="1"/>
      <p:bldP spid="38" grpId="0" animBg="1"/>
      <p:bldP spid="39" grpId="0" animBg="1"/>
      <p:bldP spid="30" grpId="0" animBg="1"/>
      <p:bldP spid="37" grpId="0" animBg="1"/>
      <p:bldP spid="46" grpId="0" animBg="1"/>
      <p:bldP spid="47" grpId="0" animBg="1"/>
      <p:bldP spid="48" grpId="0" animBg="1"/>
      <p:bldP spid="45" grpId="0" animBg="1"/>
      <p:bldP spid="3" grpId="0"/>
      <p:bldP spid="4" grpId="0"/>
      <p:bldP spid="6" grpId="0"/>
      <p:bldP spid="8" grpId="0"/>
      <p:bldP spid="9" grpId="0"/>
      <p:bldP spid="10" grpId="0"/>
      <p:bldP spid="11" grpId="0"/>
      <p:bldP spid="40" grpId="0"/>
      <p:bldP spid="41" grpId="0"/>
      <p:bldP spid="42" grpId="0"/>
      <p:bldP spid="4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  <a:endParaRPr kumimoji="1" lang="zh-TW" altLang="en-US" sz="4400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24ACA76B-39D3-1743-BDE3-7AA7201D2715}"/>
              </a:ext>
            </a:extLst>
          </p:cNvPr>
          <p:cNvSpPr/>
          <p:nvPr/>
        </p:nvSpPr>
        <p:spPr>
          <a:xfrm>
            <a:off x="160968" y="1252505"/>
            <a:ext cx="160251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916F276-01DC-4F40-BABB-DAE36C633FDE}"/>
              </a:ext>
            </a:extLst>
          </p:cNvPr>
          <p:cNvSpPr/>
          <p:nvPr/>
        </p:nvSpPr>
        <p:spPr>
          <a:xfrm>
            <a:off x="160968" y="2032830"/>
            <a:ext cx="4206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np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array([ [1, 2, 3, 4] ])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FC74335-1579-8F4F-A87D-9FD0E86239B1}"/>
                  </a:ext>
                </a:extLst>
              </p:cNvPr>
              <p:cNvSpPr txBox="1"/>
              <p:nvPr/>
            </p:nvSpPr>
            <p:spPr>
              <a:xfrm>
                <a:off x="4211369" y="3570154"/>
                <a:ext cx="1215955" cy="4090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TW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12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FC74335-1579-8F4F-A87D-9FD0E8623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369" y="3570154"/>
                <a:ext cx="1215955" cy="409023"/>
              </a:xfrm>
              <a:prstGeom prst="rect">
                <a:avLst/>
              </a:prstGeom>
              <a:blipFill>
                <a:blip r:embed="rId3"/>
                <a:stretch>
                  <a:fillRect t="-1493" b="-149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85D5FF97-1245-AC41-800A-76A9F59D2B39}"/>
              </a:ext>
            </a:extLst>
          </p:cNvPr>
          <p:cNvCxnSpPr>
            <a:cxnSpLocks/>
          </p:cNvCxnSpPr>
          <p:nvPr/>
        </p:nvCxnSpPr>
        <p:spPr>
          <a:xfrm>
            <a:off x="4819346" y="3404190"/>
            <a:ext cx="0" cy="740949"/>
          </a:xfrm>
          <a:prstGeom prst="straightConnector1">
            <a:avLst/>
          </a:prstGeom>
          <a:ln w="254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5FC1ED1B-9C64-1C41-9D8E-FD0E3FC794C7}"/>
              </a:ext>
            </a:extLst>
          </p:cNvPr>
          <p:cNvCxnSpPr>
            <a:cxnSpLocks/>
          </p:cNvCxnSpPr>
          <p:nvPr/>
        </p:nvCxnSpPr>
        <p:spPr>
          <a:xfrm>
            <a:off x="4407823" y="3784289"/>
            <a:ext cx="837398" cy="0"/>
          </a:xfrm>
          <a:prstGeom prst="straightConnector1">
            <a:avLst/>
          </a:prstGeom>
          <a:ln w="25400">
            <a:solidFill>
              <a:srgbClr val="007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7B9E313-A4FE-414B-B50E-56C4E664B878}"/>
              </a:ext>
            </a:extLst>
          </p:cNvPr>
          <p:cNvSpPr txBox="1"/>
          <p:nvPr/>
        </p:nvSpPr>
        <p:spPr>
          <a:xfrm>
            <a:off x="4506094" y="40241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3    3</a:t>
            </a:r>
            <a:endParaRPr kumimoji="1" lang="zh-TW" altLang="en-US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A7B30E3-44F8-C840-857B-410B3C6B98A3}"/>
              </a:ext>
            </a:extLst>
          </p:cNvPr>
          <p:cNvSpPr txBox="1"/>
          <p:nvPr/>
        </p:nvSpPr>
        <p:spPr>
          <a:xfrm>
            <a:off x="5176306" y="3461123"/>
            <a:ext cx="300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r>
              <a:rPr kumimoji="1" lang="en-US" altLang="zh-TW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6D4306AA-2126-0B4E-A780-98B3B2DD14F0}"/>
              </a:ext>
            </a:extLst>
          </p:cNvPr>
          <p:cNvSpPr/>
          <p:nvPr/>
        </p:nvSpPr>
        <p:spPr>
          <a:xfrm>
            <a:off x="6423516" y="1257552"/>
            <a:ext cx="195672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DBE1D0-1A65-3A48-8CE5-3EF65B2F8135}"/>
              </a:ext>
            </a:extLst>
          </p:cNvPr>
          <p:cNvSpPr/>
          <p:nvPr/>
        </p:nvSpPr>
        <p:spPr>
          <a:xfrm>
            <a:off x="6423516" y="2086266"/>
            <a:ext cx="563968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n" altLang="zh-TW" sz="2400" dirty="0" err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([1, 2, 3, 1])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x.mean() )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1.75 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np.median(x) )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1.5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x.std() )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0.82915619758885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49E4B47-D84C-E049-AAA1-77C4C8A9AB52}"/>
              </a:ext>
            </a:extLst>
          </p:cNvPr>
          <p:cNvSpPr/>
          <p:nvPr/>
        </p:nvSpPr>
        <p:spPr>
          <a:xfrm>
            <a:off x="7827807" y="4934758"/>
            <a:ext cx="37328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n" altLang="zh-TW" sz="2400" dirty="0" err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([1, 3, 2]) 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min() )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max() )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BF3E1504-6FCB-4E4A-B676-C81423F0F438}"/>
              </a:ext>
            </a:extLst>
          </p:cNvPr>
          <p:cNvSpPr/>
          <p:nvPr/>
        </p:nvSpPr>
        <p:spPr>
          <a:xfrm>
            <a:off x="7827807" y="4110309"/>
            <a:ext cx="1879726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Extrema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FEC5F6A8-54EE-4E40-8220-95BA91DD77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04488449-0896-A94E-ABD4-76FEE40AACD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7365A68-F860-4CE1-B383-92DD8F3F82EC}"/>
              </a:ext>
            </a:extLst>
          </p:cNvPr>
          <p:cNvSpPr/>
          <p:nvPr/>
        </p:nvSpPr>
        <p:spPr>
          <a:xfrm>
            <a:off x="160969" y="5670825"/>
            <a:ext cx="6091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 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x[0, :].sum(), x[1, :].sum()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b="1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2 4</a:t>
            </a:r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574697E-51A6-4558-9822-DF1B5EADA288}"/>
              </a:ext>
            </a:extLst>
          </p:cNvPr>
          <p:cNvSpPr/>
          <p:nvPr/>
        </p:nvSpPr>
        <p:spPr>
          <a:xfrm>
            <a:off x="155827" y="5233962"/>
            <a:ext cx="7101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x.sum(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axis=1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" altLang="zh-TW" sz="2400" i="1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 (second dimension) </a:t>
            </a:r>
            <a:r>
              <a:rPr lang="en" altLang="zh-TW" sz="2400" b="1" i="1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[2 4]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E7AF26-8862-4BD2-8678-32F93DE7FB1F}"/>
              </a:ext>
            </a:extLst>
          </p:cNvPr>
          <p:cNvSpPr/>
          <p:nvPr/>
        </p:nvSpPr>
        <p:spPr>
          <a:xfrm>
            <a:off x="160969" y="4781134"/>
            <a:ext cx="6091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 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x[:, 0].sum(), x[:, 1].sum()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3 3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4CB8254-1D20-4552-9320-EA68E6479AE4}"/>
              </a:ext>
            </a:extLst>
          </p:cNvPr>
          <p:cNvSpPr/>
          <p:nvPr/>
        </p:nvSpPr>
        <p:spPr>
          <a:xfrm>
            <a:off x="155827" y="4335434"/>
            <a:ext cx="7180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x.sum(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axis=0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" altLang="zh-TW" sz="2400" i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 (first dimension)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[3 3]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40FD6DC-1E10-45DD-8785-B608240214E6}"/>
              </a:ext>
            </a:extLst>
          </p:cNvPr>
          <p:cNvSpPr/>
          <p:nvPr/>
        </p:nvSpPr>
        <p:spPr>
          <a:xfrm>
            <a:off x="155827" y="3516199"/>
            <a:ext cx="44117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np.array([ [1, 1], [2, 2] ])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58437DC-F6F7-46FA-B987-ADBD4963CA5E}"/>
              </a:ext>
            </a:extLst>
          </p:cNvPr>
          <p:cNvSpPr/>
          <p:nvPr/>
        </p:nvSpPr>
        <p:spPr>
          <a:xfrm>
            <a:off x="160967" y="2470335"/>
            <a:ext cx="31032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sum(x)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677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6" grpId="0"/>
      <p:bldP spid="17" grpId="0"/>
      <p:bldP spid="19" grpId="0" animBg="1"/>
      <p:bldP spid="20" grpId="0"/>
      <p:bldP spid="21" grpId="0"/>
      <p:bldP spid="22" grpId="0" animBg="1"/>
      <p:bldP spid="2" grpId="0"/>
      <p:bldP spid="4" grpId="0"/>
      <p:bldP spid="10" grpId="0"/>
      <p:bldP spid="12" grpId="0"/>
      <p:bldP spid="14" grpId="0"/>
      <p:bldP spid="1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Transpose and Inverse </a:t>
            </a:r>
            <a:endParaRPr lang="en" altLang="zh-TW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85028D13-77F8-6E40-AEDD-5AF2B453766E}"/>
              </a:ext>
            </a:extLst>
          </p:cNvPr>
          <p:cNvSpPr/>
          <p:nvPr/>
        </p:nvSpPr>
        <p:spPr>
          <a:xfrm>
            <a:off x="1047849" y="1038120"/>
            <a:ext cx="2749710" cy="7996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Transpose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A7E04DB1-299C-F447-AE2A-FF5017842AD6}"/>
              </a:ext>
            </a:extLst>
          </p:cNvPr>
          <p:cNvSpPr/>
          <p:nvPr/>
        </p:nvSpPr>
        <p:spPr>
          <a:xfrm>
            <a:off x="6604380" y="1038121"/>
            <a:ext cx="2299553" cy="7996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129D81B1-C7EA-6841-B29D-384EA29FFA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2" name="文字方塊 51">
            <a:extLst>
              <a:ext uri="{FF2B5EF4-FFF2-40B4-BE49-F238E27FC236}">
                <a16:creationId xmlns:a16="http://schemas.microsoft.com/office/drawing/2014/main" id="{B3B2E12F-A138-9B4E-B809-131A4100C2C9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45A40B2D-F51B-4F8F-A71B-3855DC3C0F85}"/>
                  </a:ext>
                </a:extLst>
              </p:cNvPr>
              <p:cNvSpPr txBox="1"/>
              <p:nvPr/>
            </p:nvSpPr>
            <p:spPr>
              <a:xfrm>
                <a:off x="360000" y="2260476"/>
                <a:ext cx="2253421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kumimoji="1" lang="zh-TW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45A40B2D-F51B-4F8F-A71B-3855DC3C0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2260476"/>
                <a:ext cx="2253421" cy="976614"/>
              </a:xfrm>
              <a:prstGeom prst="rect">
                <a:avLst/>
              </a:prstGeom>
              <a:blipFill>
                <a:blip r:embed="rId4"/>
                <a:stretch>
                  <a:fillRect l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ACF4ED3E-3840-479E-83F7-70F9C662DA1F}"/>
                  </a:ext>
                </a:extLst>
              </p:cNvPr>
              <p:cNvSpPr txBox="1"/>
              <p:nvPr/>
            </p:nvSpPr>
            <p:spPr>
              <a:xfrm>
                <a:off x="2613421" y="2244542"/>
                <a:ext cx="2253421" cy="1008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kumimoji="1" lang="en-US" altLang="zh-TW" sz="240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zh-TW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ACF4ED3E-3840-479E-83F7-70F9C662D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21" y="2244542"/>
                <a:ext cx="2253421" cy="1008481"/>
              </a:xfrm>
              <a:prstGeom prst="rect">
                <a:avLst/>
              </a:prstGeom>
              <a:blipFill>
                <a:blip r:embed="rId5"/>
                <a:stretch>
                  <a:fillRect l="-84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>
            <a:extLst>
              <a:ext uri="{FF2B5EF4-FFF2-40B4-BE49-F238E27FC236}">
                <a16:creationId xmlns:a16="http://schemas.microsoft.com/office/drawing/2014/main" id="{440AC184-1C44-44A7-97C9-8FDCA4C7A519}"/>
              </a:ext>
            </a:extLst>
          </p:cNvPr>
          <p:cNvSpPr/>
          <p:nvPr/>
        </p:nvSpPr>
        <p:spPr>
          <a:xfrm>
            <a:off x="132080" y="3750367"/>
            <a:ext cx="56691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np.array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 [1,2,3], [4,5,6], [7,8,9] ])</a:t>
            </a:r>
          </a:p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= A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.T</a:t>
            </a:r>
          </a:p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29E1B244-825D-40F6-9150-D2F2A0C5D43C}"/>
                  </a:ext>
                </a:extLst>
              </p:cNvPr>
              <p:cNvSpPr txBox="1"/>
              <p:nvPr/>
            </p:nvSpPr>
            <p:spPr>
              <a:xfrm>
                <a:off x="8352377" y="2135137"/>
                <a:ext cx="2799484" cy="623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TW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29E1B244-825D-40F6-9150-D2F2A0C5D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377" y="2135137"/>
                <a:ext cx="2799484" cy="623376"/>
              </a:xfrm>
              <a:prstGeom prst="rect">
                <a:avLst/>
              </a:prstGeom>
              <a:blipFill>
                <a:blip r:embed="rId6"/>
                <a:stretch>
                  <a:fillRect l="-6536" b="-87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B03CD8FA-EFFA-434D-A565-A204B193028C}"/>
                  </a:ext>
                </a:extLst>
              </p:cNvPr>
              <p:cNvSpPr txBox="1"/>
              <p:nvPr/>
            </p:nvSpPr>
            <p:spPr>
              <a:xfrm>
                <a:off x="6604380" y="2135137"/>
                <a:ext cx="1509067" cy="623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B03CD8FA-EFFA-434D-A565-A204B1930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380" y="2135137"/>
                <a:ext cx="1509067" cy="623376"/>
              </a:xfrm>
              <a:prstGeom prst="rect">
                <a:avLst/>
              </a:prstGeom>
              <a:blipFill>
                <a:blip r:embed="rId7"/>
                <a:stretch>
                  <a:fillRect l="-12097" r="-11694" b="-87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矩形 48">
            <a:extLst>
              <a:ext uri="{FF2B5EF4-FFF2-40B4-BE49-F238E27FC236}">
                <a16:creationId xmlns:a16="http://schemas.microsoft.com/office/drawing/2014/main" id="{35D62190-97E1-4B07-9CB1-B3C09865E6F1}"/>
              </a:ext>
            </a:extLst>
          </p:cNvPr>
          <p:cNvSpPr/>
          <p:nvPr/>
        </p:nvSpPr>
        <p:spPr>
          <a:xfrm>
            <a:off x="6522819" y="3750367"/>
            <a:ext cx="42328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np.array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 [1,2], [3,4] ])</a:t>
            </a:r>
          </a:p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pt-BR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Ainv = np</a:t>
            </a:r>
            <a:r>
              <a:rPr lang="pt-BR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.linalg.inv(A)</a:t>
            </a:r>
          </a:p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Ainv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75B165-255C-4F31-9F29-9EC34299B755}"/>
              </a:ext>
            </a:extLst>
          </p:cNvPr>
          <p:cNvSpPr/>
          <p:nvPr/>
        </p:nvSpPr>
        <p:spPr>
          <a:xfrm>
            <a:off x="132080" y="4966085"/>
            <a:ext cx="5051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[1 4 7] [2 5 8] [3 6 9] ]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C7429B-668F-4F25-A4D8-66AE773A682D}"/>
              </a:ext>
            </a:extLst>
          </p:cNvPr>
          <p:cNvSpPr/>
          <p:nvPr/>
        </p:nvSpPr>
        <p:spPr>
          <a:xfrm>
            <a:off x="6522819" y="4966085"/>
            <a:ext cx="4791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[-2.   1. ] [ 1.5 -0.5] ]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83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2" grpId="0"/>
      <p:bldP spid="43" grpId="0"/>
      <p:bldP spid="44" grpId="0"/>
      <p:bldP spid="49" grpId="0"/>
      <p:bldP spid="4" grpId="0"/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Matrix-Scalar Operations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A556D9-46A4-F249-A281-61641EF31D39}"/>
              </a:ext>
            </a:extLst>
          </p:cNvPr>
          <p:cNvSpPr/>
          <p:nvPr/>
        </p:nvSpPr>
        <p:spPr>
          <a:xfrm>
            <a:off x="172452" y="2732619"/>
            <a:ext cx="55752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 + 1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[1 2 3] [4 5 6] [7 8 9] ]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6A7A6-563F-2E4C-975C-C2C4F94A0936}"/>
              </a:ext>
            </a:extLst>
          </p:cNvPr>
          <p:cNvSpPr/>
          <p:nvPr/>
        </p:nvSpPr>
        <p:spPr>
          <a:xfrm>
            <a:off x="172452" y="1320881"/>
            <a:ext cx="94126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np.arange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(9).reshape(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,3)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[0 1 2] [3 4 5] [6 7 8] 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0F659954-64F3-694E-A274-17CD6192CC25}"/>
                  </a:ext>
                </a:extLst>
              </p:cNvPr>
              <p:cNvSpPr txBox="1"/>
              <p:nvPr/>
            </p:nvSpPr>
            <p:spPr>
              <a:xfrm>
                <a:off x="8369109" y="1082485"/>
                <a:ext cx="1215955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0F659954-64F3-694E-A274-17CD6192C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109" y="1082485"/>
                <a:ext cx="1215955" cy="976614"/>
              </a:xfrm>
              <a:prstGeom prst="rect">
                <a:avLst/>
              </a:prstGeom>
              <a:blipFill>
                <a:blip r:embed="rId3"/>
                <a:stretch>
                  <a:fillRect r="-95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8E96262-5E53-0540-AECA-E0D4AC7586CD}"/>
                  </a:ext>
                </a:extLst>
              </p:cNvPr>
              <p:cNvSpPr txBox="1"/>
              <p:nvPr/>
            </p:nvSpPr>
            <p:spPr>
              <a:xfrm>
                <a:off x="8369108" y="2459051"/>
                <a:ext cx="1215955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8E96262-5E53-0540-AECA-E0D4AC758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108" y="2459051"/>
                <a:ext cx="1215955" cy="976614"/>
              </a:xfrm>
              <a:prstGeom prst="rect">
                <a:avLst/>
              </a:prstGeom>
              <a:blipFill>
                <a:blip r:embed="rId4"/>
                <a:stretch>
                  <a:fillRect r="-95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F879185B-E164-D049-B2CE-452238A64732}"/>
                  </a:ext>
                </a:extLst>
              </p:cNvPr>
              <p:cNvSpPr txBox="1"/>
              <p:nvPr/>
            </p:nvSpPr>
            <p:spPr>
              <a:xfrm>
                <a:off x="8369108" y="3829287"/>
                <a:ext cx="1215955" cy="1008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F879185B-E164-D049-B2CE-452238A6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108" y="3829287"/>
                <a:ext cx="1215955" cy="1008481"/>
              </a:xfrm>
              <a:prstGeom prst="rect">
                <a:avLst/>
              </a:prstGeom>
              <a:blipFill>
                <a:blip r:embed="rId5"/>
                <a:stretch>
                  <a:fillRect r="-50515" b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C4C730D9-F25D-E145-97A3-D96A2B959793}"/>
                  </a:ext>
                </a:extLst>
              </p:cNvPr>
              <p:cNvSpPr txBox="1"/>
              <p:nvPr/>
            </p:nvSpPr>
            <p:spPr>
              <a:xfrm>
                <a:off x="8117183" y="5208815"/>
                <a:ext cx="2394601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49</m:t>
                                </m:r>
                              </m:e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C4C730D9-F25D-E145-97A3-D96A2B959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183" y="5208815"/>
                <a:ext cx="2394601" cy="9766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圖片 26">
            <a:extLst>
              <a:ext uri="{FF2B5EF4-FFF2-40B4-BE49-F238E27FC236}">
                <a16:creationId xmlns:a16="http://schemas.microsoft.com/office/drawing/2014/main" id="{BF3DA678-2447-7841-BE0C-F9A97A1EFC9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0CBB8184-5094-9B4F-94C4-8952072681AE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F91A8BF-CA42-834A-AB2C-6DF4D0A84C70}"/>
              </a:ext>
            </a:extLst>
          </p:cNvPr>
          <p:cNvSpPr/>
          <p:nvPr/>
        </p:nvSpPr>
        <p:spPr>
          <a:xfrm>
            <a:off x="135477" y="4086761"/>
            <a:ext cx="74299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= a * 2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[ 0  2  4] [ 6  8 10] [12 14 16] ]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C2CC0DE-8B68-F14C-958F-5373110A6F42}"/>
              </a:ext>
            </a:extLst>
          </p:cNvPr>
          <p:cNvSpPr/>
          <p:nvPr/>
        </p:nvSpPr>
        <p:spPr>
          <a:xfrm>
            <a:off x="132080" y="5467545"/>
            <a:ext cx="105590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= a ** 2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[ 0  1  4] [ 9 16 25] [36 49 64] ]</a:t>
            </a:r>
            <a:endParaRPr lang="en" altLang="zh-TW" sz="2400" b="1" dirty="0">
              <a:solidFill>
                <a:srgbClr val="C65D0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34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1" grpId="0"/>
      <p:bldP spid="52" grpId="0"/>
      <p:bldP spid="53" grpId="0"/>
      <p:bldP spid="2" grpId="0"/>
      <p:bldP spid="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Matrix-Matrix Operations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FC1ECD-9E88-E34C-9255-D3513A86391C}"/>
              </a:ext>
            </a:extLst>
          </p:cNvPr>
          <p:cNvSpPr/>
          <p:nvPr/>
        </p:nvSpPr>
        <p:spPr>
          <a:xfrm>
            <a:off x="156914" y="3699892"/>
            <a:ext cx="2787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Elementwise product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71BA8C-C04E-8F40-B7B9-3B8BB5AB62C4}"/>
              </a:ext>
            </a:extLst>
          </p:cNvPr>
          <p:cNvSpPr/>
          <p:nvPr/>
        </p:nvSpPr>
        <p:spPr>
          <a:xfrm>
            <a:off x="156914" y="5105378"/>
            <a:ext cx="20377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 product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1F1547-7752-EA47-A2A6-D681415E3FBC}"/>
              </a:ext>
            </a:extLst>
          </p:cNvPr>
          <p:cNvSpPr/>
          <p:nvPr/>
        </p:nvSpPr>
        <p:spPr>
          <a:xfrm>
            <a:off x="172450" y="5567043"/>
            <a:ext cx="8411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[ 6.  6.  6.] [24. 24. 24.] [42. 42. 42.] ]</a:t>
            </a:r>
          </a:p>
          <a:p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(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.dot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" altLang="zh-TW" sz="24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13C5921-4607-FD45-9D26-02C4E465155F}"/>
              </a:ext>
            </a:extLst>
          </p:cNvPr>
          <p:cNvSpPr/>
          <p:nvPr/>
        </p:nvSpPr>
        <p:spPr>
          <a:xfrm>
            <a:off x="156915" y="1576185"/>
            <a:ext cx="90057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np.ones(9).reshape(3,3)+1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[2. 2. 2.] [2. 2. 2.] [2. 2. 2.] ]</a:t>
            </a:r>
            <a:endParaRPr lang="en" altLang="zh-TW" sz="24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F214315-CF4F-3442-9BBD-CFCB4B748121}"/>
                  </a:ext>
                </a:extLst>
              </p:cNvPr>
              <p:cNvSpPr txBox="1"/>
              <p:nvPr/>
            </p:nvSpPr>
            <p:spPr>
              <a:xfrm>
                <a:off x="7533593" y="2585376"/>
                <a:ext cx="4123073" cy="672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TW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−1.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</m:e>
                            <m:e>
                              <m: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3.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4.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5.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6.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9F214315-CF4F-3442-9BBD-CFCB4B748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593" y="2585376"/>
                <a:ext cx="4123073" cy="6724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2B7B7B63-00A6-F24F-91CF-6523126F61A5}"/>
                  </a:ext>
                </a:extLst>
              </p:cNvPr>
              <p:cNvSpPr txBox="1"/>
              <p:nvPr/>
            </p:nvSpPr>
            <p:spPr>
              <a:xfrm>
                <a:off x="7533593" y="4059166"/>
                <a:ext cx="3794113" cy="672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TW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4.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6.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8.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10.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12.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14.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16.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2B7B7B63-00A6-F24F-91CF-6523126F6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593" y="4059166"/>
                <a:ext cx="3794113" cy="672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5070328-D498-DC4D-912B-7BCF8296DD55}"/>
                  </a:ext>
                </a:extLst>
              </p:cNvPr>
              <p:cNvSpPr txBox="1"/>
              <p:nvPr/>
            </p:nvSpPr>
            <p:spPr>
              <a:xfrm>
                <a:off x="7533593" y="5501051"/>
                <a:ext cx="3921380" cy="672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TW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6.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6.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24.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24.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24.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42.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42.</m:t>
                              </m:r>
                            </m:e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42.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5070328-D498-DC4D-912B-7BCF8296D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593" y="5501051"/>
                <a:ext cx="3921380" cy="672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圖片 26">
            <a:extLst>
              <a:ext uri="{FF2B5EF4-FFF2-40B4-BE49-F238E27FC236}">
                <a16:creationId xmlns:a16="http://schemas.microsoft.com/office/drawing/2014/main" id="{BF3DA678-2447-7841-BE0C-F9A97A1EFC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0CBB8184-5094-9B4F-94C4-8952072681AE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700E3F3-32CC-1D45-A944-1C5DD18BA668}"/>
              </a:ext>
            </a:extLst>
          </p:cNvPr>
          <p:cNvSpPr/>
          <p:nvPr/>
        </p:nvSpPr>
        <p:spPr>
          <a:xfrm>
            <a:off x="172450" y="994210"/>
            <a:ext cx="8085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np.arange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(9).reshape(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,3)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[0 1 2] [3 4 5] [6 7 8] ]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06A8B71-B5FF-484E-92B6-DE52DF07A4B0}"/>
              </a:ext>
            </a:extLst>
          </p:cNvPr>
          <p:cNvSpPr/>
          <p:nvPr/>
        </p:nvSpPr>
        <p:spPr>
          <a:xfrm>
            <a:off x="172450" y="2701046"/>
            <a:ext cx="76561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[-2. -1.  0.] [ 1.  2.  3.] [ 4.  5.  6.] ]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20BBDED-E5A1-AF48-8B64-14531450DF24}"/>
              </a:ext>
            </a:extLst>
          </p:cNvPr>
          <p:cNvSpPr/>
          <p:nvPr/>
        </p:nvSpPr>
        <p:spPr>
          <a:xfrm>
            <a:off x="172450" y="4146178"/>
            <a:ext cx="6760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[ 0.  2.  4.] [ 6.  8. 10.] [12. 14. 16.] ]</a:t>
            </a:r>
          </a:p>
        </p:txBody>
      </p:sp>
    </p:spTree>
    <p:extLst>
      <p:ext uri="{BB962C8B-B14F-4D97-AF65-F5344CB8AC3E}">
        <p14:creationId xmlns:p14="http://schemas.microsoft.com/office/powerpoint/2010/main" val="1253856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Smartphone App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9895EF0-05B7-E14C-BF47-0F6437D59A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ACB6AE-FA11-9E4A-8C50-EA6BFFCD7B86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8" y="1043879"/>
            <a:ext cx="4615966" cy="347622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53" y="1050822"/>
            <a:ext cx="4761089" cy="389015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77" y="2960523"/>
            <a:ext cx="4652614" cy="382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507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" altLang="zh-TW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DCAF432A-639E-934C-A054-812EE7F1B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5458CF73-40D4-7F49-9409-22B2FBEF430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4DC7B48-5402-44AE-99D3-40D8285F0FE9}"/>
              </a:ext>
            </a:extLst>
          </p:cNvPr>
          <p:cNvGrpSpPr/>
          <p:nvPr/>
        </p:nvGrpSpPr>
        <p:grpSpPr>
          <a:xfrm>
            <a:off x="573226" y="1114634"/>
            <a:ext cx="4954918" cy="617861"/>
            <a:chOff x="573226" y="1114634"/>
            <a:chExt cx="4954918" cy="6178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746FCAF5-A2C5-421C-B799-F8FA5AA68F59}"/>
                    </a:ext>
                  </a:extLst>
                </p:cNvPr>
                <p:cNvSpPr txBox="1"/>
                <p:nvPr/>
              </p:nvSpPr>
              <p:spPr>
                <a:xfrm>
                  <a:off x="573226" y="1114634"/>
                  <a:ext cx="1522148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=21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=22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746FCAF5-A2C5-421C-B799-F8FA5AA68F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226" y="1114634"/>
                  <a:ext cx="1522148" cy="617861"/>
                </a:xfrm>
                <a:prstGeom prst="rect">
                  <a:avLst/>
                </a:prstGeom>
                <a:blipFill>
                  <a:blip r:embed="rId4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字方塊 2">
                  <a:extLst>
                    <a:ext uri="{FF2B5EF4-FFF2-40B4-BE49-F238E27FC236}">
                      <a16:creationId xmlns:a16="http://schemas.microsoft.com/office/drawing/2014/main" id="{A041DED5-97FE-4076-AD0E-0A6E5C6BAD74}"/>
                    </a:ext>
                  </a:extLst>
                </p:cNvPr>
                <p:cNvSpPr txBox="1"/>
                <p:nvPr/>
              </p:nvSpPr>
              <p:spPr>
                <a:xfrm>
                  <a:off x="2374821" y="1193501"/>
                  <a:ext cx="1112869" cy="460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" name="文字方塊 2">
                  <a:extLst>
                    <a:ext uri="{FF2B5EF4-FFF2-40B4-BE49-F238E27FC236}">
                      <a16:creationId xmlns:a16="http://schemas.microsoft.com/office/drawing/2014/main" id="{A041DED5-97FE-4076-AD0E-0A6E5C6BAD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4821" y="1193501"/>
                  <a:ext cx="1112869" cy="460126"/>
                </a:xfrm>
                <a:prstGeom prst="rect">
                  <a:avLst/>
                </a:prstGeom>
                <a:blipFill>
                  <a:blip r:embed="rId5"/>
                  <a:stretch>
                    <a:fillRect l="-13187" r="-12637"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9F7E8F63-3A49-415A-9611-1CB1425AE363}"/>
                    </a:ext>
                  </a:extLst>
                </p:cNvPr>
                <p:cNvSpPr txBox="1"/>
                <p:nvPr/>
              </p:nvSpPr>
              <p:spPr>
                <a:xfrm>
                  <a:off x="3709429" y="1190423"/>
                  <a:ext cx="714426" cy="4632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TW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9F7E8F63-3A49-415A-9611-1CB1425AE3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429" y="1190423"/>
                  <a:ext cx="714426" cy="463204"/>
                </a:xfrm>
                <a:prstGeom prst="rect">
                  <a:avLst/>
                </a:prstGeom>
                <a:blipFill>
                  <a:blip r:embed="rId6"/>
                  <a:stretch>
                    <a:fillRect l="-20513" r="-28205"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C75B0375-9238-43BE-96E4-031A68E1BBAB}"/>
                    </a:ext>
                  </a:extLst>
                </p:cNvPr>
                <p:cNvSpPr txBox="1"/>
                <p:nvPr/>
              </p:nvSpPr>
              <p:spPr>
                <a:xfrm>
                  <a:off x="4703879" y="1190423"/>
                  <a:ext cx="824265" cy="460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C75B0375-9238-43BE-96E4-031A68E1B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3879" y="1190423"/>
                  <a:ext cx="824265" cy="460126"/>
                </a:xfrm>
                <a:prstGeom prst="rect">
                  <a:avLst/>
                </a:prstGeom>
                <a:blipFill>
                  <a:blip r:embed="rId7"/>
                  <a:stretch>
                    <a:fillRect l="-17778"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1377FFD8-CAD1-4623-84BF-BB8070C4CA83}"/>
              </a:ext>
            </a:extLst>
          </p:cNvPr>
          <p:cNvSpPr/>
          <p:nvPr/>
        </p:nvSpPr>
        <p:spPr>
          <a:xfrm>
            <a:off x="440538" y="2464767"/>
            <a:ext cx="852668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np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np.array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 [2,3], [4,2] ])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np.array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([21,22]).reshape(2,1)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A[0,0]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A[0,1]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= A[1,0]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= A[1,1]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invA = [ [d,-b], [-c,d] ] / (a*d-b*c)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invA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@ B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[3.] [5.] ]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D40F2B-5EE2-43E7-9FF1-4C9724C15BA1}"/>
              </a:ext>
            </a:extLst>
          </p:cNvPr>
          <p:cNvSpPr/>
          <p:nvPr/>
        </p:nvSpPr>
        <p:spPr>
          <a:xfrm>
            <a:off x="6296051" y="2465610"/>
            <a:ext cx="51432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np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np.array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 [2,3], [4,2] ])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np.array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 [21,22] ])</a:t>
            </a:r>
            <a:r>
              <a:rPr lang="en-US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.T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r>
              <a:rPr lang="en-US" altLang="zh-TW" sz="2400" dirty="0" err="1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.linalg.inv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en-US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[3.] [5.] ]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752F0A4F-3BB4-41BD-B37D-5BA8116B5BD7}"/>
              </a:ext>
            </a:extLst>
          </p:cNvPr>
          <p:cNvGrpSpPr/>
          <p:nvPr/>
        </p:nvGrpSpPr>
        <p:grpSpPr>
          <a:xfrm>
            <a:off x="6227940" y="1038358"/>
            <a:ext cx="5617353" cy="925169"/>
            <a:chOff x="6227940" y="1038358"/>
            <a:chExt cx="5617353" cy="9251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CBE617C7-36F7-4A9E-85F9-C73711903C5F}"/>
                    </a:ext>
                  </a:extLst>
                </p:cNvPr>
                <p:cNvSpPr txBox="1"/>
                <p:nvPr/>
              </p:nvSpPr>
              <p:spPr>
                <a:xfrm>
                  <a:off x="9523967" y="1269359"/>
                  <a:ext cx="2099229" cy="4675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altLang="zh-TW" baseline="30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-1</a:t>
                  </a:r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CBE617C7-36F7-4A9E-85F9-C73711903C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3967" y="1269359"/>
                  <a:ext cx="2099229" cy="467500"/>
                </a:xfrm>
                <a:prstGeom prst="rect">
                  <a:avLst/>
                </a:prstGeom>
                <a:blipFill>
                  <a:blip r:embed="rId8"/>
                  <a:stretch>
                    <a:fillRect l="-6667"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35A61DCE-D263-47CF-8997-8DB2A1E96CFD}"/>
                    </a:ext>
                  </a:extLst>
                </p:cNvPr>
                <p:cNvSpPr txBox="1"/>
                <p:nvPr/>
              </p:nvSpPr>
              <p:spPr>
                <a:xfrm>
                  <a:off x="8113147" y="1261808"/>
                  <a:ext cx="1130631" cy="4675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altLang="zh-TW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35A61DCE-D263-47CF-8997-8DB2A1E96C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3147" y="1261808"/>
                  <a:ext cx="1130631" cy="467500"/>
                </a:xfrm>
                <a:prstGeom prst="rect">
                  <a:avLst/>
                </a:prstGeom>
                <a:blipFill>
                  <a:blip r:embed="rId9"/>
                  <a:stretch>
                    <a:fillRect l="-12973" r="-11892" b="-779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69BA79BF-6812-420F-BBB5-1149027DD467}"/>
                </a:ext>
              </a:extLst>
            </p:cNvPr>
            <p:cNvSpPr txBox="1"/>
            <p:nvPr/>
          </p:nvSpPr>
          <p:spPr>
            <a:xfrm>
              <a:off x="6460843" y="1040197"/>
              <a:ext cx="14943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AX = B</a:t>
              </a:r>
            </a:p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TW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AX = A</a:t>
              </a:r>
              <a:r>
                <a:rPr lang="en-US" altLang="zh-TW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 = A</a:t>
              </a:r>
              <a:r>
                <a:rPr lang="en-US" altLang="zh-TW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E3B0484-962D-40D9-BF84-DAAB8C4FC877}"/>
                </a:ext>
              </a:extLst>
            </p:cNvPr>
            <p:cNvSpPr/>
            <p:nvPr/>
          </p:nvSpPr>
          <p:spPr>
            <a:xfrm>
              <a:off x="6227940" y="1038358"/>
              <a:ext cx="5617353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493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DCAF432A-639E-934C-A054-812EE7F1B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5458CF73-40D4-7F49-9409-22B2FBEF430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立方體 1">
            <a:extLst>
              <a:ext uri="{FF2B5EF4-FFF2-40B4-BE49-F238E27FC236}">
                <a16:creationId xmlns:a16="http://schemas.microsoft.com/office/drawing/2014/main" id="{7AB85A2D-0AE3-4DBC-AAE7-7440AF86045D}"/>
              </a:ext>
            </a:extLst>
          </p:cNvPr>
          <p:cNvSpPr/>
          <p:nvPr/>
        </p:nvSpPr>
        <p:spPr>
          <a:xfrm>
            <a:off x="1164324" y="1637907"/>
            <a:ext cx="3648270" cy="343366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A5245738-FD2F-495A-90BE-77DA34742904}"/>
              </a:ext>
            </a:extLst>
          </p:cNvPr>
          <p:cNvSpPr/>
          <p:nvPr/>
        </p:nvSpPr>
        <p:spPr>
          <a:xfrm>
            <a:off x="1378836" y="2694501"/>
            <a:ext cx="720000" cy="720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BA117082-D8A3-473E-8833-525F6A6349FC}"/>
              </a:ext>
            </a:extLst>
          </p:cNvPr>
          <p:cNvSpPr/>
          <p:nvPr/>
        </p:nvSpPr>
        <p:spPr>
          <a:xfrm>
            <a:off x="2313348" y="2602701"/>
            <a:ext cx="720000" cy="720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8227B1AF-4801-484B-848C-37C5A5C57B32}"/>
              </a:ext>
            </a:extLst>
          </p:cNvPr>
          <p:cNvSpPr/>
          <p:nvPr/>
        </p:nvSpPr>
        <p:spPr>
          <a:xfrm>
            <a:off x="3202971" y="2818154"/>
            <a:ext cx="720000" cy="720000"/>
          </a:xfrm>
          <a:prstGeom prst="ellipse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78DF07F0-9A82-4592-88CB-CA52250097F1}"/>
              </a:ext>
            </a:extLst>
          </p:cNvPr>
          <p:cNvSpPr/>
          <p:nvPr/>
        </p:nvSpPr>
        <p:spPr>
          <a:xfrm>
            <a:off x="1378836" y="3662649"/>
            <a:ext cx="720000" cy="720000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387D1AEA-ACD8-461C-8EEF-4BB8259E815E}"/>
              </a:ext>
            </a:extLst>
          </p:cNvPr>
          <p:cNvSpPr/>
          <p:nvPr/>
        </p:nvSpPr>
        <p:spPr>
          <a:xfrm>
            <a:off x="2482971" y="3507645"/>
            <a:ext cx="720000" cy="720000"/>
          </a:xfrm>
          <a:prstGeom prst="ellipse">
            <a:avLst/>
          </a:prstGeom>
          <a:solidFill>
            <a:srgbClr val="0432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231B691B-93AD-4F6C-9037-D3709FE18C6F}"/>
              </a:ext>
            </a:extLst>
          </p:cNvPr>
          <p:cNvSpPr/>
          <p:nvPr/>
        </p:nvSpPr>
        <p:spPr>
          <a:xfrm>
            <a:off x="2038160" y="4245109"/>
            <a:ext cx="720000" cy="720000"/>
          </a:xfrm>
          <a:prstGeom prst="ellipse">
            <a:avLst/>
          </a:prstGeom>
          <a:solidFill>
            <a:srgbClr val="FF40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909196D0-DEAB-40DD-936D-C38A6BC29977}"/>
              </a:ext>
            </a:extLst>
          </p:cNvPr>
          <p:cNvSpPr/>
          <p:nvPr/>
        </p:nvSpPr>
        <p:spPr>
          <a:xfrm>
            <a:off x="3142295" y="4187872"/>
            <a:ext cx="720000" cy="720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0C956BE6-4E91-4C4E-83D0-518BAA649C82}"/>
              </a:ext>
            </a:extLst>
          </p:cNvPr>
          <p:cNvSpPr/>
          <p:nvPr/>
        </p:nvSpPr>
        <p:spPr>
          <a:xfrm>
            <a:off x="2153369" y="1798287"/>
            <a:ext cx="1670179" cy="5131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箭號: 弧形下彎 3">
            <a:extLst>
              <a:ext uri="{FF2B5EF4-FFF2-40B4-BE49-F238E27FC236}">
                <a16:creationId xmlns:a16="http://schemas.microsoft.com/office/drawing/2014/main" id="{27A711E0-08C0-4333-B5EA-7E9CC08C8EA4}"/>
              </a:ext>
            </a:extLst>
          </p:cNvPr>
          <p:cNvSpPr/>
          <p:nvPr/>
        </p:nvSpPr>
        <p:spPr>
          <a:xfrm>
            <a:off x="2954895" y="1180562"/>
            <a:ext cx="2913968" cy="731520"/>
          </a:xfrm>
          <a:prstGeom prst="curvedDownArrow">
            <a:avLst>
              <a:gd name="adj1" fmla="val 25000"/>
              <a:gd name="adj2" fmla="val 74429"/>
              <a:gd name="adj3" fmla="val 26276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089B9EDD-1C75-43C1-B98B-184DEC8786F7}"/>
              </a:ext>
            </a:extLst>
          </p:cNvPr>
          <p:cNvSpPr/>
          <p:nvPr/>
        </p:nvSpPr>
        <p:spPr>
          <a:xfrm>
            <a:off x="5241618" y="2126901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6684FF09-238D-4798-A0AB-463030AAD22E}"/>
              </a:ext>
            </a:extLst>
          </p:cNvPr>
          <p:cNvSpPr/>
          <p:nvPr/>
        </p:nvSpPr>
        <p:spPr>
          <a:xfrm>
            <a:off x="6297887" y="1798287"/>
            <a:ext cx="4698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 </a:t>
            </a:r>
            <a:r>
              <a:rPr lang="en" altLang="zh-TW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replacement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0CB55784-9D33-4353-9212-0F57955B6FAA}"/>
              </a:ext>
            </a:extLst>
          </p:cNvPr>
          <p:cNvSpPr/>
          <p:nvPr/>
        </p:nvSpPr>
        <p:spPr>
          <a:xfrm>
            <a:off x="5990911" y="2729071"/>
            <a:ext cx="53126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 </a:t>
            </a:r>
            <a:r>
              <a:rPr lang="en" altLang="zh-TW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replacement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F4E018-DE86-4018-B39B-BD01DC6AE033}"/>
              </a:ext>
            </a:extLst>
          </p:cNvPr>
          <p:cNvSpPr/>
          <p:nvPr/>
        </p:nvSpPr>
        <p:spPr>
          <a:xfrm>
            <a:off x="7084960" y="5900464"/>
            <a:ext cx="3124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3, 2, 7, 6, 4, 5]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7B4233A3-4961-4274-B653-6C08B57FA74B}"/>
              </a:ext>
            </a:extLst>
          </p:cNvPr>
          <p:cNvSpPr/>
          <p:nvPr/>
        </p:nvSpPr>
        <p:spPr>
          <a:xfrm>
            <a:off x="1111061" y="5900464"/>
            <a:ext cx="3124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3, 4, 5, 6, 7]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向右箭號 13">
            <a:extLst>
              <a:ext uri="{FF2B5EF4-FFF2-40B4-BE49-F238E27FC236}">
                <a16:creationId xmlns:a16="http://schemas.microsoft.com/office/drawing/2014/main" id="{85A90414-9F99-4314-AE63-BC5529C3371C}"/>
              </a:ext>
            </a:extLst>
          </p:cNvPr>
          <p:cNvSpPr/>
          <p:nvPr/>
        </p:nvSpPr>
        <p:spPr>
          <a:xfrm>
            <a:off x="4664794" y="5950535"/>
            <a:ext cx="201098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360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9" grpId="0" animBg="1"/>
      <p:bldP spid="72" grpId="0"/>
      <p:bldP spid="74" grpId="0"/>
      <p:bldP spid="7" grpId="0"/>
      <p:bldP spid="77" grpId="0"/>
      <p:bldP spid="7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Integer-valued Random</a:t>
            </a: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DCAF432A-639E-934C-A054-812EE7F1B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5458CF73-40D4-7F49-9409-22B2FBEF430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19D8B10-1207-9E48-A9D4-C869F5CF701F}"/>
              </a:ext>
            </a:extLst>
          </p:cNvPr>
          <p:cNvSpPr/>
          <p:nvPr/>
        </p:nvSpPr>
        <p:spPr>
          <a:xfrm>
            <a:off x="360000" y="4003993"/>
            <a:ext cx="740298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random.randrange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(stop) 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[0, stop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" altLang="zh-TW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random.randrange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(start, stop[, step])  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F5A3C12-8AE2-5C4C-8EAA-F0702620C9D0}"/>
              </a:ext>
            </a:extLst>
          </p:cNvPr>
          <p:cNvSpPr/>
          <p:nvPr/>
        </p:nvSpPr>
        <p:spPr>
          <a:xfrm>
            <a:off x="352653" y="1996846"/>
            <a:ext cx="110534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random.randint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(a, b)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a random integer N ( a &lt;= N &lt;= b)</a:t>
            </a:r>
            <a:endParaRPr lang="en" altLang="zh-TW" dirty="0">
              <a:solidFill>
                <a:srgbClr val="0432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706AB76-54C6-8047-8332-322B411A07ED}"/>
              </a:ext>
            </a:extLst>
          </p:cNvPr>
          <p:cNvSpPr/>
          <p:nvPr/>
        </p:nvSpPr>
        <p:spPr>
          <a:xfrm>
            <a:off x="360000" y="5081211"/>
            <a:ext cx="84903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random.randrange(2) 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or 1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random.randrange(2, 6, 2) 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or 4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3A0485E-3A1E-CB41-AE2A-EE4C58D57466}"/>
              </a:ext>
            </a:extLst>
          </p:cNvPr>
          <p:cNvSpPr/>
          <p:nvPr/>
        </p:nvSpPr>
        <p:spPr>
          <a:xfrm>
            <a:off x="360000" y="3132972"/>
            <a:ext cx="63337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random.randint(0, 1)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or 1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C093289-AABD-1249-B012-732346F79769}"/>
              </a:ext>
            </a:extLst>
          </p:cNvPr>
          <p:cNvSpPr/>
          <p:nvPr/>
        </p:nvSpPr>
        <p:spPr>
          <a:xfrm>
            <a:off x="4005389" y="1129230"/>
            <a:ext cx="2560664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random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4B2535-CD41-CE49-88FD-F2EB0AF9FB07}"/>
              </a:ext>
            </a:extLst>
          </p:cNvPr>
          <p:cNvSpPr/>
          <p:nvPr/>
        </p:nvSpPr>
        <p:spPr>
          <a:xfrm>
            <a:off x="360000" y="1101423"/>
            <a:ext cx="34387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random</a:t>
            </a:r>
            <a:endParaRPr lang="en" altLang="zh-TW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0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2" grpId="0"/>
      <p:bldP spid="3" grpId="0"/>
      <p:bldP spid="5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Real-valued Random</a:t>
            </a: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DCAF432A-639E-934C-A054-812EE7F1B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5458CF73-40D4-7F49-9409-22B2FBEF430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19D8B10-1207-9E48-A9D4-C869F5CF701F}"/>
              </a:ext>
            </a:extLst>
          </p:cNvPr>
          <p:cNvSpPr/>
          <p:nvPr/>
        </p:nvSpPr>
        <p:spPr>
          <a:xfrm>
            <a:off x="343037" y="1051662"/>
            <a:ext cx="71000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random.random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a random float N ( 0.0 &lt;= N &lt; 1.0)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F5A3C12-8AE2-5C4C-8EAA-F0702620C9D0}"/>
              </a:ext>
            </a:extLst>
          </p:cNvPr>
          <p:cNvSpPr/>
          <p:nvPr/>
        </p:nvSpPr>
        <p:spPr>
          <a:xfrm>
            <a:off x="352653" y="3781249"/>
            <a:ext cx="93478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random.uniform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(a, b) </a:t>
            </a:r>
          </a:p>
          <a:p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 &lt;= N &lt;= b for a &lt;= b or b &lt;= N &lt;= a for b &lt; a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183562-E741-5746-B200-C19819339019}"/>
              </a:ext>
            </a:extLst>
          </p:cNvPr>
          <p:cNvSpPr/>
          <p:nvPr/>
        </p:nvSpPr>
        <p:spPr>
          <a:xfrm>
            <a:off x="360000" y="2372020"/>
            <a:ext cx="84903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random.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0.0 &lt;= N &lt; 1.0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010AE34-E48D-054B-A99D-A493DC739671}"/>
              </a:ext>
            </a:extLst>
          </p:cNvPr>
          <p:cNvSpPr/>
          <p:nvPr/>
        </p:nvSpPr>
        <p:spPr>
          <a:xfrm>
            <a:off x="360000" y="5003215"/>
            <a:ext cx="84903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random.uniform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(1, 2)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1.0 &lt;= N &lt; 2.0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80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9" grpId="0"/>
      <p:bldP spid="1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for Sequences</a:t>
            </a: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DCAF432A-639E-934C-A054-812EE7F1B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5458CF73-40D4-7F49-9409-22B2FBEF430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19D8B10-1207-9E48-A9D4-C869F5CF701F}"/>
              </a:ext>
            </a:extLst>
          </p:cNvPr>
          <p:cNvSpPr/>
          <p:nvPr/>
        </p:nvSpPr>
        <p:spPr>
          <a:xfrm>
            <a:off x="220809" y="1056117"/>
            <a:ext cx="40767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random.choice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(seq)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F5A3C12-8AE2-5C4C-8EAA-F0702620C9D0}"/>
              </a:ext>
            </a:extLst>
          </p:cNvPr>
          <p:cNvSpPr/>
          <p:nvPr/>
        </p:nvSpPr>
        <p:spPr>
          <a:xfrm>
            <a:off x="220809" y="1640892"/>
            <a:ext cx="64329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random.choices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(population, k=1)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D181219-EA57-5C45-B786-ABA83F54FB1B}"/>
              </a:ext>
            </a:extLst>
          </p:cNvPr>
          <p:cNvSpPr/>
          <p:nvPr/>
        </p:nvSpPr>
        <p:spPr>
          <a:xfrm>
            <a:off x="6653776" y="3872231"/>
            <a:ext cx="4698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 </a:t>
            </a:r>
            <a:r>
              <a:rPr lang="en" altLang="zh-TW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replacement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185088-74BE-6B48-91E8-2A72670C92A2}"/>
              </a:ext>
            </a:extLst>
          </p:cNvPr>
          <p:cNvSpPr/>
          <p:nvPr/>
        </p:nvSpPr>
        <p:spPr>
          <a:xfrm>
            <a:off x="6658518" y="5909876"/>
            <a:ext cx="53126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 </a:t>
            </a:r>
            <a:r>
              <a:rPr lang="en" altLang="zh-TW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replacement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DEF1B42-E208-C244-990E-AC8D73C9E0E2}"/>
              </a:ext>
            </a:extLst>
          </p:cNvPr>
          <p:cNvSpPr/>
          <p:nvPr/>
        </p:nvSpPr>
        <p:spPr>
          <a:xfrm>
            <a:off x="220809" y="4310226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random.sample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(population, k)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E529DB-833C-F643-BB6E-5D6F6BB0B5C7}"/>
              </a:ext>
            </a:extLst>
          </p:cNvPr>
          <p:cNvSpPr/>
          <p:nvPr/>
        </p:nvSpPr>
        <p:spPr>
          <a:xfrm>
            <a:off x="220808" y="2336923"/>
            <a:ext cx="92206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= ['1', '2', '3', '4', '5']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random.choice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(sample)          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random.choices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(sample, k=3)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'4'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'4'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'1']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41DE350-7821-FD4F-B37A-E48C88CC8170}"/>
              </a:ext>
            </a:extLst>
          </p:cNvPr>
          <p:cNvSpPr/>
          <p:nvPr/>
        </p:nvSpPr>
        <p:spPr>
          <a:xfrm>
            <a:off x="220807" y="4896375"/>
            <a:ext cx="92206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= ['1', '2', '3', '4', '5']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random.sample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(sample, k=3) 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['3', '1', '2']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95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2" grpId="0"/>
      <p:bldP spid="8" grpId="0"/>
      <p:bldP spid="3" grpId="0"/>
      <p:bldP spid="4" grpId="0"/>
      <p:bldP spid="1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for </a:t>
            </a:r>
            <a:r>
              <a:rPr lang="en" altLang="zh-TW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" altLang="zh-TW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DCAF432A-639E-934C-A054-812EE7F1B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5458CF73-40D4-7F49-9409-22B2FBEF430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19D8B10-1207-9E48-A9D4-C869F5CF701F}"/>
              </a:ext>
            </a:extLst>
          </p:cNvPr>
          <p:cNvSpPr/>
          <p:nvPr/>
        </p:nvSpPr>
        <p:spPr>
          <a:xfrm>
            <a:off x="360000" y="1599818"/>
            <a:ext cx="89993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np.random.randint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(low, high=None, size=None)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F5A3C12-8AE2-5C4C-8EAA-F0702620C9D0}"/>
              </a:ext>
            </a:extLst>
          </p:cNvPr>
          <p:cNvSpPr/>
          <p:nvPr/>
        </p:nvSpPr>
        <p:spPr>
          <a:xfrm>
            <a:off x="360000" y="2689844"/>
            <a:ext cx="110755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np.random.randint(5, size=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[0 3 3]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np.random.randint(3, 5, size=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[4 3 4]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np.random.randint(5, size=(2, 4))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[3 0 2 3] [4 2 3 1] 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F189FE-A9BD-E146-9323-48FFA7B879E3}"/>
              </a:ext>
            </a:extLst>
          </p:cNvPr>
          <p:cNvSpPr/>
          <p:nvPr/>
        </p:nvSpPr>
        <p:spPr>
          <a:xfrm>
            <a:off x="4952742" y="955321"/>
            <a:ext cx="2449752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" altLang="zh-TW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" altLang="zh-TW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79FFB5-D88B-B648-9D55-FFB87C4D6E34}"/>
              </a:ext>
            </a:extLst>
          </p:cNvPr>
          <p:cNvSpPr/>
          <p:nvPr/>
        </p:nvSpPr>
        <p:spPr>
          <a:xfrm>
            <a:off x="360000" y="924544"/>
            <a:ext cx="42835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np</a:t>
            </a:r>
            <a:endParaRPr lang="en" altLang="zh-TW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351A3A8-D774-C64B-B310-4ABD677A691E}"/>
              </a:ext>
            </a:extLst>
          </p:cNvPr>
          <p:cNvSpPr/>
          <p:nvPr/>
        </p:nvSpPr>
        <p:spPr>
          <a:xfrm>
            <a:off x="360000" y="5602217"/>
            <a:ext cx="104255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np.random.rand()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0.21723828389853272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np.random.rand(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[0.82177856] [0.48189158] 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80C3F2-AC9F-7744-966F-1572B9FA434D}"/>
              </a:ext>
            </a:extLst>
          </p:cNvPr>
          <p:cNvSpPr/>
          <p:nvPr/>
        </p:nvSpPr>
        <p:spPr>
          <a:xfrm>
            <a:off x="352653" y="4481861"/>
            <a:ext cx="60340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np.random.rand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(d0, d1, ..., </a:t>
            </a:r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dn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9F56E75-E1B5-7E47-A586-4E15932E4C40}"/>
              </a:ext>
            </a:extLst>
          </p:cNvPr>
          <p:cNvSpPr/>
          <p:nvPr/>
        </p:nvSpPr>
        <p:spPr>
          <a:xfrm>
            <a:off x="352653" y="2135399"/>
            <a:ext cx="109664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random integer</a:t>
            </a:r>
            <a:r>
              <a:rPr lang="en-US" altLang="zh-TW" sz="320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sz="320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low (inclusive) to high (exclusive)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4A13762-76B0-BF43-9DA4-45BDDF558F5E}"/>
              </a:ext>
            </a:extLst>
          </p:cNvPr>
          <p:cNvSpPr/>
          <p:nvPr/>
        </p:nvSpPr>
        <p:spPr>
          <a:xfrm>
            <a:off x="360000" y="5017442"/>
            <a:ext cx="64331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floats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a given shape</a:t>
            </a:r>
            <a:endParaRPr lang="zh-TW" altLang="en-US" sz="32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54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7" grpId="0"/>
      <p:bldP spid="10" grpId="0"/>
      <p:bldP spid="11" grpId="0"/>
      <p:bldP spid="3" grpId="0"/>
      <p:bldP spid="1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for </a:t>
            </a:r>
            <a:r>
              <a:rPr lang="en" altLang="zh-TW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" altLang="zh-TW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DCAF432A-639E-934C-A054-812EE7F1B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5458CF73-40D4-7F49-9409-22B2FBEF430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19D8B10-1207-9E48-A9D4-C869F5CF701F}"/>
              </a:ext>
            </a:extLst>
          </p:cNvPr>
          <p:cNvSpPr/>
          <p:nvPr/>
        </p:nvSpPr>
        <p:spPr>
          <a:xfrm>
            <a:off x="360000" y="1615067"/>
            <a:ext cx="4358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np.random.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shuffle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F189FE-A9BD-E146-9323-48FFA7B879E3}"/>
              </a:ext>
            </a:extLst>
          </p:cNvPr>
          <p:cNvSpPr/>
          <p:nvPr/>
        </p:nvSpPr>
        <p:spPr>
          <a:xfrm>
            <a:off x="4952742" y="955321"/>
            <a:ext cx="2449752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" altLang="zh-TW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" altLang="zh-TW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79FFB5-D88B-B648-9D55-FFB87C4D6E34}"/>
              </a:ext>
            </a:extLst>
          </p:cNvPr>
          <p:cNvSpPr/>
          <p:nvPr/>
        </p:nvSpPr>
        <p:spPr>
          <a:xfrm>
            <a:off x="360000" y="924544"/>
            <a:ext cx="42835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np</a:t>
            </a:r>
            <a:endParaRPr lang="en" altLang="zh-TW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351A3A8-D774-C64B-B310-4ABD677A691E}"/>
              </a:ext>
            </a:extLst>
          </p:cNvPr>
          <p:cNvSpPr/>
          <p:nvPr/>
        </p:nvSpPr>
        <p:spPr>
          <a:xfrm>
            <a:off x="352653" y="4212104"/>
            <a:ext cx="104255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np.arange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(9)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.reshape((3, 3))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np.random.shuffle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print(a)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[3 4 5] [6 7 8] [0 1 2] 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4EE1A8D-852E-42C1-AA02-A45AA4A67C76}"/>
              </a:ext>
            </a:extLst>
          </p:cNvPr>
          <p:cNvSpPr/>
          <p:nvPr/>
        </p:nvSpPr>
        <p:spPr>
          <a:xfrm>
            <a:off x="360000" y="2249036"/>
            <a:ext cx="85686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np.arange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(10)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np.random.shuffle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print(a)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 7 5 2 9 4 3 6 0 8]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63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7" grpId="0"/>
      <p:bldP spid="10" grpId="0"/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Control Flow Tools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6A34482-976F-8B47-BE6C-897B0ADF4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1B4A40D-BAC0-D142-AC1B-C24905902E7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B67F71-A5FE-3747-BF15-4AD4C59F9C3D}"/>
              </a:ext>
            </a:extLst>
          </p:cNvPr>
          <p:cNvSpPr/>
          <p:nvPr/>
        </p:nvSpPr>
        <p:spPr>
          <a:xfrm>
            <a:off x="5248501" y="1186507"/>
            <a:ext cx="41553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'NTUCHE1'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TW" altLang="en-US" sz="3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CF45678-74BE-9744-A664-377F492FC05A}"/>
              </a:ext>
            </a:extLst>
          </p:cNvPr>
          <p:cNvSpPr/>
          <p:nvPr/>
        </p:nvSpPr>
        <p:spPr>
          <a:xfrm>
            <a:off x="7259468" y="1355476"/>
            <a:ext cx="287258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zh-TW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sz="3200" dirty="0"/>
          </a:p>
        </p:txBody>
      </p:sp>
      <p:sp>
        <p:nvSpPr>
          <p:cNvPr id="12" name="右大括弧 11">
            <a:extLst>
              <a:ext uri="{FF2B5EF4-FFF2-40B4-BE49-F238E27FC236}">
                <a16:creationId xmlns:a16="http://schemas.microsoft.com/office/drawing/2014/main" id="{BCDAC0D0-A182-0D44-B603-0D38EEF2B001}"/>
              </a:ext>
            </a:extLst>
          </p:cNvPr>
          <p:cNvSpPr/>
          <p:nvPr/>
        </p:nvSpPr>
        <p:spPr>
          <a:xfrm>
            <a:off x="9891916" y="1355476"/>
            <a:ext cx="443001" cy="2889954"/>
          </a:xfrm>
          <a:prstGeom prst="rightBrace">
            <a:avLst>
              <a:gd name="adj1" fmla="val 16553"/>
              <a:gd name="adj2" fmla="val 50000"/>
            </a:avLst>
          </a:prstGeom>
          <a:ln w="635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F5191DD-D3A1-BB4F-9052-D839043C0EE1}"/>
              </a:ext>
            </a:extLst>
          </p:cNvPr>
          <p:cNvSpPr txBox="1"/>
          <p:nvPr/>
        </p:nvSpPr>
        <p:spPr>
          <a:xfrm>
            <a:off x="10286291" y="1951082"/>
            <a:ext cx="17796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million </a:t>
            </a:r>
          </a:p>
          <a:p>
            <a:pPr algn="ctr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9ED26A-AB1F-8549-BB65-DDB8EA86C0AD}"/>
              </a:ext>
            </a:extLst>
          </p:cNvPr>
          <p:cNvSpPr txBox="1"/>
          <p:nvPr/>
        </p:nvSpPr>
        <p:spPr>
          <a:xfrm>
            <a:off x="8342349" y="4493146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1000th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1EE12A94-2639-6444-B228-A24EF5C40908}"/>
              </a:ext>
            </a:extLst>
          </p:cNvPr>
          <p:cNvSpPr/>
          <p:nvPr/>
        </p:nvSpPr>
        <p:spPr>
          <a:xfrm rot="5400000">
            <a:off x="7513600" y="4605776"/>
            <a:ext cx="928878" cy="760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505C939-F274-FF4E-BAA2-02928A071307}"/>
              </a:ext>
            </a:extLst>
          </p:cNvPr>
          <p:cNvSpPr/>
          <p:nvPr/>
        </p:nvSpPr>
        <p:spPr>
          <a:xfrm>
            <a:off x="5823442" y="5576041"/>
            <a:ext cx="47708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'NTUCHE1000'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TW" altLang="en-US" sz="3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3A81243-CA6F-5F44-B940-E766A0ABDE16}"/>
              </a:ext>
            </a:extLst>
          </p:cNvPr>
          <p:cNvSpPr/>
          <p:nvPr/>
        </p:nvSpPr>
        <p:spPr>
          <a:xfrm>
            <a:off x="5212882" y="1065440"/>
            <a:ext cx="6734332" cy="33370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2257231-4539-864C-B0B3-A399E43B4629}"/>
              </a:ext>
            </a:extLst>
          </p:cNvPr>
          <p:cNvSpPr txBox="1"/>
          <p:nvPr/>
        </p:nvSpPr>
        <p:spPr>
          <a:xfrm>
            <a:off x="1383968" y="3751869"/>
            <a:ext cx="2358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or False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A2AB43E-2378-B145-8AA1-8A87E8EECE3E}"/>
              </a:ext>
            </a:extLst>
          </p:cNvPr>
          <p:cNvSpPr/>
          <p:nvPr/>
        </p:nvSpPr>
        <p:spPr>
          <a:xfrm>
            <a:off x="408541" y="1065440"/>
            <a:ext cx="39501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'NTUCHE'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TW" altLang="en-US" sz="3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DBCB257-2560-2F42-9ABE-C087248177DC}"/>
              </a:ext>
            </a:extLst>
          </p:cNvPr>
          <p:cNvSpPr/>
          <p:nvPr/>
        </p:nvSpPr>
        <p:spPr>
          <a:xfrm>
            <a:off x="408541" y="2803625"/>
            <a:ext cx="42466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'NTHUCHE'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TW" altLang="en-US" sz="32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7822EAA-07AB-604E-A036-927389F5AD4D}"/>
              </a:ext>
            </a:extLst>
          </p:cNvPr>
          <p:cNvSpPr/>
          <p:nvPr/>
        </p:nvSpPr>
        <p:spPr>
          <a:xfrm>
            <a:off x="2300084" y="1951082"/>
            <a:ext cx="572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endParaRPr lang="zh-TW" altLang="en-US" sz="3200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D16D34B-1D47-534B-BBD7-FF49FAB24503}"/>
              </a:ext>
            </a:extLst>
          </p:cNvPr>
          <p:cNvSpPr/>
          <p:nvPr/>
        </p:nvSpPr>
        <p:spPr>
          <a:xfrm>
            <a:off x="244786" y="1065440"/>
            <a:ext cx="4393316" cy="24096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018333F-9185-9C40-BB13-602D1845F3F6}"/>
              </a:ext>
            </a:extLst>
          </p:cNvPr>
          <p:cNvSpPr txBox="1"/>
          <p:nvPr/>
        </p:nvSpPr>
        <p:spPr>
          <a:xfrm>
            <a:off x="6798870" y="6140840"/>
            <a:ext cx="2358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or False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F445A7C-9E5A-40B7-9BE0-16CB43F8946E}"/>
              </a:ext>
            </a:extLst>
          </p:cNvPr>
          <p:cNvSpPr/>
          <p:nvPr/>
        </p:nvSpPr>
        <p:spPr>
          <a:xfrm>
            <a:off x="5248501" y="2928019"/>
            <a:ext cx="47708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'NTUCHE1000'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0932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 animBg="1"/>
      <p:bldP spid="2" grpId="0"/>
      <p:bldP spid="13" grpId="0"/>
      <p:bldP spid="14" grpId="0" animBg="1"/>
      <p:bldP spid="15" grpId="0"/>
      <p:bldP spid="16" grpId="0" animBg="1"/>
      <p:bldP spid="17" grpId="0"/>
      <p:bldP spid="24" grpId="0" animBg="1"/>
      <p:bldP spid="25" grpId="0"/>
      <p:bldP spid="1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Comparison Operators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5B141A6-EE91-CC4C-9F67-3EBE35762FDD}"/>
              </a:ext>
            </a:extLst>
          </p:cNvPr>
          <p:cNvGraphicFramePr>
            <a:graphicFrameLocks noGrp="1"/>
          </p:cNvGraphicFramePr>
          <p:nvPr/>
        </p:nvGraphicFramePr>
        <p:xfrm>
          <a:off x="283779" y="1114634"/>
          <a:ext cx="11676993" cy="5118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331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5221779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  <a:gridCol w="2562883">
                  <a:extLst>
                    <a:ext uri="{9D8B030D-6E8A-4147-A177-3AD203B41FA5}">
                      <a16:colId xmlns:a16="http://schemas.microsoft.com/office/drawing/2014/main" val="2926258820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Comparison Operators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returns </a:t>
                      </a:r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if left operand is greater than the right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&gt; b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returns </a:t>
                      </a:r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left operand is less than the right</a:t>
                      </a:r>
                    </a:p>
                  </a:txBody>
                  <a:tcPr marL="95250" marR="76200" marT="95250" marB="8572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&lt; b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138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==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returns </a:t>
                      </a:r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both operands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== b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4033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!=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returns </a:t>
                      </a:r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if operands are not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!= b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945157"/>
                  </a:ext>
                </a:extLst>
              </a:tr>
              <a:tr h="4024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&gt;=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returns </a:t>
                      </a:r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left operand is greater than or equal to the right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&gt;= b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216122"/>
                  </a:ext>
                </a:extLst>
              </a:tr>
              <a:tr h="4445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&lt;=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returns </a:t>
                      </a:r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if left operand is less than or equal to the right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&lt;= b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216178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26A34482-976F-8B47-BE6C-897B0ADF4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1B4A40D-BAC0-D142-AC1B-C24905902E7A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2349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Comparison Operators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6A34482-976F-8B47-BE6C-897B0ADF4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37429A6-E07F-A949-9733-36277AAEEFB8}"/>
              </a:ext>
            </a:extLst>
          </p:cNvPr>
          <p:cNvSpPr txBox="1"/>
          <p:nvPr/>
        </p:nvSpPr>
        <p:spPr>
          <a:xfrm>
            <a:off x="462454" y="1437420"/>
            <a:ext cx="6085491" cy="4435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print(2 &gt; 1) 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print(2 &lt; 1) 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kumimoji="1"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print(1 == 1)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kumimoji="1"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print(9.2 == 1450)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kumimoji="1"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print(9.2 != 1450)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kumimoji="1"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print(2 &gt;= 1)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kumimoji="1"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91B0A48-60AD-4654-9925-497DF359ABAD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93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i2.kknews.cc/SIG=3elnq8q/ctp-vzntr/5p60p14rppq1454q8q75qr6sr62p4q45.jpg">
            <a:extLst>
              <a:ext uri="{FF2B5EF4-FFF2-40B4-BE49-F238E27FC236}">
                <a16:creationId xmlns:a16="http://schemas.microsoft.com/office/drawing/2014/main" id="{BC0454F6-F43E-4BAC-8943-053C3DBF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6052"/>
            <a:ext cx="4054136" cy="158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Wanted Programming Languages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BFB0AB8-9262-894E-A80A-B49A1E9A18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2728C0-8E15-2E4A-A95A-47F036619C2E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C02A83-D501-491E-88B7-3E62037B8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92" y="2006911"/>
            <a:ext cx="11821131" cy="45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085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Logical Operators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799A405-35C4-404C-AF79-5B700F5141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CFAB6DCB-A2AB-AF4E-9D46-0DB13F970342}"/>
              </a:ext>
            </a:extLst>
          </p:cNvPr>
          <p:cNvGraphicFramePr>
            <a:graphicFrameLocks noGrp="1"/>
          </p:cNvGraphicFramePr>
          <p:nvPr/>
        </p:nvGraphicFramePr>
        <p:xfrm>
          <a:off x="189186" y="1114634"/>
          <a:ext cx="11813627" cy="3869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3175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5537581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  <a:gridCol w="2592871">
                  <a:extLst>
                    <a:ext uri="{9D8B030D-6E8A-4147-A177-3AD203B41FA5}">
                      <a16:colId xmlns:a16="http://schemas.microsoft.com/office/drawing/2014/main" val="2926258820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Logical Operators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returns 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if both the operands are true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and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returns 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if either of the operands is true</a:t>
                      </a:r>
                    </a:p>
                  </a:txBody>
                  <a:tcPr marL="95250" marR="76200" marT="95250" marB="8572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or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138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returns 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if operand is false (complements the operand)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a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D49A4806-35B3-4447-B4D6-81703ABD1932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2481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Logical Operators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799A405-35C4-404C-AF79-5B700F5141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3236718A-5A6B-7C47-BBF3-18BAAD43D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545" y="3153252"/>
            <a:ext cx="1197905" cy="66267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5F13FA0-0F51-6E47-9BE0-A2FB673BBF7C}"/>
              </a:ext>
            </a:extLst>
          </p:cNvPr>
          <p:cNvSpPr/>
          <p:nvPr/>
        </p:nvSpPr>
        <p:spPr>
          <a:xfrm>
            <a:off x="0" y="1204249"/>
            <a:ext cx="45418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9.2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 = 1450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print(a &lt; b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!= b)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6927AB2-DD05-9343-8C24-123EC7592166}"/>
              </a:ext>
            </a:extLst>
          </p:cNvPr>
          <p:cNvSpPr/>
          <p:nvPr/>
        </p:nvSpPr>
        <p:spPr>
          <a:xfrm>
            <a:off x="4801892" y="1204249"/>
            <a:ext cx="45418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9.2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 = 1450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print(a &gt; b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!= b)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CF5EAF-5EB1-6D4D-94BE-56F0AC32E50A}"/>
              </a:ext>
            </a:extLst>
          </p:cNvPr>
          <p:cNvSpPr/>
          <p:nvPr/>
        </p:nvSpPr>
        <p:spPr>
          <a:xfrm>
            <a:off x="9343696" y="1204249"/>
            <a:ext cx="284830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0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1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6372F8-BA00-724F-96C2-D070A29EA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861" y="3583077"/>
            <a:ext cx="1273504" cy="106883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F6C27807-D00A-5945-B56E-A13F42A2A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53" y="3153252"/>
            <a:ext cx="1197905" cy="66267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3EA960D-6728-414D-AA86-6FC956D93089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1475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Membership Operators</a:t>
            </a: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CCF24E1A-9684-E846-B668-7F2C2A1B7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2CAEE377-CD69-1F4D-9431-CCCB3C4D155F}"/>
              </a:ext>
            </a:extLst>
          </p:cNvPr>
          <p:cNvGraphicFramePr>
            <a:graphicFrameLocks noGrp="1"/>
          </p:cNvGraphicFramePr>
          <p:nvPr/>
        </p:nvGraphicFramePr>
        <p:xfrm>
          <a:off x="132080" y="922904"/>
          <a:ext cx="11902265" cy="3289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8058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6138041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  <a:gridCol w="3216166">
                  <a:extLst>
                    <a:ext uri="{9D8B030D-6E8A-4147-A177-3AD203B41FA5}">
                      <a16:colId xmlns:a16="http://schemas.microsoft.com/office/drawing/2014/main" val="3885259978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Assignment Operators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returns 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if a variable/value found in the sequence.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 in [9, 8, 7]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in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returns </a:t>
                      </a:r>
                      <a:r>
                        <a:rPr lang="en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en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if a variable/value does not found in the sequence.</a:t>
                      </a:r>
                    </a:p>
                  </a:txBody>
                  <a:tcPr marL="95250" marR="76200" marT="95250" marB="857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 not in [9, 8, 7]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86CB48E8-AFEA-8642-8882-611ACF95773A}"/>
              </a:ext>
            </a:extLst>
          </p:cNvPr>
          <p:cNvSpPr/>
          <p:nvPr/>
        </p:nvSpPr>
        <p:spPr>
          <a:xfrm>
            <a:off x="132080" y="4260878"/>
            <a:ext cx="613208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10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20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= [1, 2, 3, 4, 5 ]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list)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US" altLang="zh-TW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altLang="zh-TW" sz="320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" altLang="zh-TW" sz="32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print(b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list)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58298F-33B2-4BF7-BC3F-CEDDB7F6D165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4382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Operator Precedence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799A405-35C4-404C-AF79-5B700F5141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0FA7A57-49FF-0547-A1F9-387A36F3DF8E}"/>
              </a:ext>
            </a:extLst>
          </p:cNvPr>
          <p:cNvGraphicFramePr>
            <a:graphicFrameLocks noGrp="1"/>
          </p:cNvGraphicFramePr>
          <p:nvPr/>
        </p:nvGraphicFramePr>
        <p:xfrm>
          <a:off x="1162997" y="895909"/>
          <a:ext cx="9866006" cy="588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3441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5652565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Assignment Operators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exponent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*, /, %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multiplication, division, modulo</a:t>
                      </a: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138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+, -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addition, subtraction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3909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&lt;, &lt;=, &gt;=, &gt;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comparison operators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7863566"/>
                  </a:ext>
                </a:extLst>
              </a:tr>
              <a:tr h="3909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==, !=, </a:t>
                      </a:r>
                      <a:r>
                        <a:rPr lang="en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in,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comparison operators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627081"/>
                  </a:ext>
                </a:extLst>
              </a:tr>
              <a:tr h="3909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in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comparison operators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938715"/>
                  </a:ext>
                </a:extLst>
              </a:tr>
              <a:tr h="3909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3541536"/>
                  </a:ext>
                </a:extLst>
              </a:tr>
              <a:tr h="3909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007118"/>
                  </a:ext>
                </a:extLst>
              </a:tr>
              <a:tr h="39099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281239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C72388DA-CE39-4D2D-BFC9-A13B4B7DD560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3803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Control Flow Tools</a:t>
            </a: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7592A516-6295-4048-8C24-FF6625964D9F}"/>
              </a:ext>
            </a:extLst>
          </p:cNvPr>
          <p:cNvSpPr/>
          <p:nvPr/>
        </p:nvSpPr>
        <p:spPr>
          <a:xfrm>
            <a:off x="4756877" y="1327072"/>
            <a:ext cx="269626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grade = ?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C58ECBF7-DEB2-3C44-9D3C-5A2CAD345375}"/>
              </a:ext>
            </a:extLst>
          </p:cNvPr>
          <p:cNvSpPr/>
          <p:nvPr/>
        </p:nvSpPr>
        <p:spPr>
          <a:xfrm>
            <a:off x="3058513" y="3129542"/>
            <a:ext cx="258615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grade &gt;=60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F1474BDF-20E6-2C46-A5C7-CD9AF6DC404A}"/>
              </a:ext>
            </a:extLst>
          </p:cNvPr>
          <p:cNvSpPr/>
          <p:nvPr/>
        </p:nvSpPr>
        <p:spPr>
          <a:xfrm>
            <a:off x="6711433" y="3107090"/>
            <a:ext cx="2358212" cy="752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grade &lt;60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F6648FD-4EEF-E64B-8B43-7E276917F716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4351589" y="2057191"/>
            <a:ext cx="1753424" cy="107235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CFAD1AA1-D43B-404E-AF77-D0FD4B1DF042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6441927" y="2057191"/>
            <a:ext cx="1448612" cy="10498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17B5959E-F73C-7C41-A406-903D66270C15}"/>
              </a:ext>
            </a:extLst>
          </p:cNvPr>
          <p:cNvCxnSpPr>
            <a:cxnSpLocks/>
          </p:cNvCxnSpPr>
          <p:nvPr/>
        </p:nvCxnSpPr>
        <p:spPr>
          <a:xfrm>
            <a:off x="4351589" y="3859661"/>
            <a:ext cx="0" cy="1443785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B767167F-A6D4-7B4B-BDC8-7566DEC35EEA}"/>
              </a:ext>
            </a:extLst>
          </p:cNvPr>
          <p:cNvSpPr/>
          <p:nvPr/>
        </p:nvSpPr>
        <p:spPr>
          <a:xfrm>
            <a:off x="2900857" y="5303446"/>
            <a:ext cx="2901463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print('pass')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05DA18A1-CEF7-084A-AD9D-830FF460D4A5}"/>
              </a:ext>
            </a:extLst>
          </p:cNvPr>
          <p:cNvSpPr/>
          <p:nvPr/>
        </p:nvSpPr>
        <p:spPr>
          <a:xfrm>
            <a:off x="6530695" y="5303446"/>
            <a:ext cx="2719687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print('fail')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CB7DA2C2-00CC-3E4C-B554-75A444A220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E4ACC509-275C-EC41-933B-710A81997D00}"/>
              </a:ext>
            </a:extLst>
          </p:cNvPr>
          <p:cNvCxnSpPr>
            <a:cxnSpLocks/>
          </p:cNvCxnSpPr>
          <p:nvPr/>
        </p:nvCxnSpPr>
        <p:spPr>
          <a:xfrm>
            <a:off x="7866449" y="3859661"/>
            <a:ext cx="0" cy="144378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87CA62A-7B8A-440A-9466-F45D28B2BF83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9035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if-else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1EE415D-B536-334D-8D1B-3C0FB79D4B04}"/>
              </a:ext>
            </a:extLst>
          </p:cNvPr>
          <p:cNvSpPr txBox="1"/>
          <p:nvPr/>
        </p:nvSpPr>
        <p:spPr>
          <a:xfrm>
            <a:off x="141081" y="1208211"/>
            <a:ext cx="70070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" altLang="zh-TW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ndented</a:t>
            </a:r>
            <a:r>
              <a:rPr lang="en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 block for when condition is </a:t>
            </a:r>
            <a:r>
              <a:rPr lang="en" altLang="zh-TW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kumimoji="1" lang="en-US" altLang="zh-TW" sz="2400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</a:p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" altLang="zh-TW" sz="2400" dirty="0">
                <a:solidFill>
                  <a:srgbClr val="FF0000"/>
                </a:solidFill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2400" dirty="0">
                <a:solidFill>
                  <a:srgbClr val="FF0000"/>
                </a:solidFill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ndented</a:t>
            </a:r>
            <a:r>
              <a:rPr lang="en" altLang="zh-TW" sz="2400" dirty="0"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 block for when condition is </a:t>
            </a:r>
            <a:r>
              <a:rPr lang="en" altLang="zh-TW" sz="2400" dirty="0">
                <a:solidFill>
                  <a:srgbClr val="FF0000"/>
                </a:solidFill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kumimoji="1" lang="en-US" altLang="zh-TW" sz="2400" dirty="0">
              <a:solidFill>
                <a:srgbClr val="FF0000"/>
              </a:solidFill>
              <a:highlight>
                <a:srgbClr val="00FA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7592A516-6295-4048-8C24-FF6625964D9F}"/>
              </a:ext>
            </a:extLst>
          </p:cNvPr>
          <p:cNvSpPr/>
          <p:nvPr/>
        </p:nvSpPr>
        <p:spPr>
          <a:xfrm>
            <a:off x="8078146" y="1587946"/>
            <a:ext cx="269626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x=60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C58ECBF7-DEB2-3C44-9D3C-5A2CAD345375}"/>
              </a:ext>
            </a:extLst>
          </p:cNvPr>
          <p:cNvSpPr/>
          <p:nvPr/>
        </p:nvSpPr>
        <p:spPr>
          <a:xfrm>
            <a:off x="6969196" y="3390416"/>
            <a:ext cx="199673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x&gt;=60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F1474BDF-20E6-2C46-A5C7-CD9AF6DC404A}"/>
              </a:ext>
            </a:extLst>
          </p:cNvPr>
          <p:cNvSpPr/>
          <p:nvPr/>
        </p:nvSpPr>
        <p:spPr>
          <a:xfrm>
            <a:off x="10032702" y="3367964"/>
            <a:ext cx="1996738" cy="752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F6648FD-4EEF-E64B-8B43-7E276917F716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7967565" y="2318065"/>
            <a:ext cx="1458716" cy="10723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CFAD1AA1-D43B-404E-AF77-D0FD4B1DF042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 flipV="1">
            <a:off x="8965934" y="3744250"/>
            <a:ext cx="1066768" cy="112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17B5959E-F73C-7C41-A406-903D66270C15}"/>
              </a:ext>
            </a:extLst>
          </p:cNvPr>
          <p:cNvCxnSpPr>
            <a:cxnSpLocks/>
          </p:cNvCxnSpPr>
          <p:nvPr/>
        </p:nvCxnSpPr>
        <p:spPr>
          <a:xfrm>
            <a:off x="7979235" y="4120535"/>
            <a:ext cx="0" cy="14437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十字形 14">
            <a:extLst>
              <a:ext uri="{FF2B5EF4-FFF2-40B4-BE49-F238E27FC236}">
                <a16:creationId xmlns:a16="http://schemas.microsoft.com/office/drawing/2014/main" id="{D67DEABA-A7D0-BA46-87DB-2E000F3E6102}"/>
              </a:ext>
            </a:extLst>
          </p:cNvPr>
          <p:cNvSpPr/>
          <p:nvPr/>
        </p:nvSpPr>
        <p:spPr>
          <a:xfrm rot="2636039">
            <a:off x="9078067" y="3331529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CB7DA2C2-00CC-3E4C-B554-75A444A220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8FFB3CE-4C10-8D4E-BE4A-1EF1FA3F4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644" y="3429000"/>
            <a:ext cx="3757092" cy="293183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C7A6D7D6-548D-414C-B6FC-7A0C33B859D5}"/>
              </a:ext>
            </a:extLst>
          </p:cNvPr>
          <p:cNvSpPr txBox="1"/>
          <p:nvPr/>
        </p:nvSpPr>
        <p:spPr>
          <a:xfrm>
            <a:off x="79602" y="5078826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indent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CFFB2756-3509-5047-A8F7-D9C03D676BE0}"/>
              </a:ext>
            </a:extLst>
          </p:cNvPr>
          <p:cNvCxnSpPr>
            <a:cxnSpLocks/>
          </p:cNvCxnSpPr>
          <p:nvPr/>
        </p:nvCxnSpPr>
        <p:spPr>
          <a:xfrm flipH="1">
            <a:off x="1048395" y="4983248"/>
            <a:ext cx="1064898" cy="31722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656507A5-9F29-6B4E-9E22-B262D597913B}"/>
              </a:ext>
            </a:extLst>
          </p:cNvPr>
          <p:cNvCxnSpPr>
            <a:cxnSpLocks/>
          </p:cNvCxnSpPr>
          <p:nvPr/>
        </p:nvCxnSpPr>
        <p:spPr>
          <a:xfrm flipH="1" flipV="1">
            <a:off x="1048395" y="5377182"/>
            <a:ext cx="1064896" cy="67075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19">
            <a:extLst>
              <a:ext uri="{FF2B5EF4-FFF2-40B4-BE49-F238E27FC236}">
                <a16:creationId xmlns:a16="http://schemas.microsoft.com/office/drawing/2014/main" id="{2CA690E3-559A-4DBD-A30C-5026A6888552}"/>
              </a:ext>
            </a:extLst>
          </p:cNvPr>
          <p:cNvCxnSpPr>
            <a:cxnSpLocks/>
          </p:cNvCxnSpPr>
          <p:nvPr/>
        </p:nvCxnSpPr>
        <p:spPr>
          <a:xfrm flipH="1" flipV="1">
            <a:off x="1354328" y="3615522"/>
            <a:ext cx="926418" cy="57141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B37D71D-3ED5-4EE3-95CE-37CE06DF672C}"/>
              </a:ext>
            </a:extLst>
          </p:cNvPr>
          <p:cNvSpPr txBox="1"/>
          <p:nvPr/>
        </p:nvSpPr>
        <p:spPr>
          <a:xfrm>
            <a:off x="489903" y="3325493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4EDF547-4D24-AA42-BF21-1EB4458356B7}"/>
              </a:ext>
            </a:extLst>
          </p:cNvPr>
          <p:cNvSpPr/>
          <p:nvPr/>
        </p:nvSpPr>
        <p:spPr>
          <a:xfrm>
            <a:off x="1725119" y="4573449"/>
            <a:ext cx="776344" cy="5570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58FAB1F-03C7-4F44-9D42-4041D94AA4A8}"/>
              </a:ext>
            </a:extLst>
          </p:cNvPr>
          <p:cNvSpPr/>
          <p:nvPr/>
        </p:nvSpPr>
        <p:spPr>
          <a:xfrm>
            <a:off x="1725119" y="5737391"/>
            <a:ext cx="776344" cy="5570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E35ABBF-BC2D-7443-A981-5FAFB01B0C95}"/>
              </a:ext>
            </a:extLst>
          </p:cNvPr>
          <p:cNvSpPr/>
          <p:nvPr/>
        </p:nvSpPr>
        <p:spPr>
          <a:xfrm>
            <a:off x="7261634" y="5567375"/>
            <a:ext cx="1411861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'PASS'</a:t>
            </a:r>
            <a:endParaRPr lang="zh-TW" altLang="en-US" sz="3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77F32F-6F29-E84E-8BDB-DB49E1D50AF3}"/>
              </a:ext>
            </a:extLst>
          </p:cNvPr>
          <p:cNvSpPr/>
          <p:nvPr/>
        </p:nvSpPr>
        <p:spPr>
          <a:xfrm>
            <a:off x="10359540" y="5565576"/>
            <a:ext cx="1343060" cy="646331"/>
          </a:xfrm>
          <a:prstGeom prst="rect">
            <a:avLst/>
          </a:prstGeom>
          <a:solidFill>
            <a:srgbClr val="00FA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sz="3600" dirty="0"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'FAIL'</a:t>
            </a:r>
            <a:endParaRPr lang="zh-TW" altLang="en-US" sz="3600" dirty="0">
              <a:highlight>
                <a:srgbClr val="00FA00"/>
              </a:highlight>
            </a:endParaRP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EA3DCB2E-9D0F-1046-ACAD-6A0A3D7A7086}"/>
              </a:ext>
            </a:extLst>
          </p:cNvPr>
          <p:cNvCxnSpPr>
            <a:cxnSpLocks/>
          </p:cNvCxnSpPr>
          <p:nvPr/>
        </p:nvCxnSpPr>
        <p:spPr>
          <a:xfrm>
            <a:off x="11031070" y="4120534"/>
            <a:ext cx="0" cy="14437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6F12690-0653-F443-852B-08F70D7A3BBD}"/>
              </a:ext>
            </a:extLst>
          </p:cNvPr>
          <p:cNvSpPr/>
          <p:nvPr/>
        </p:nvSpPr>
        <p:spPr>
          <a:xfrm>
            <a:off x="7145743" y="4555606"/>
            <a:ext cx="850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sz="28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8185C57-1C9A-DE40-85EE-348BBF2ED21F}"/>
              </a:ext>
            </a:extLst>
          </p:cNvPr>
          <p:cNvSpPr/>
          <p:nvPr/>
        </p:nvSpPr>
        <p:spPr>
          <a:xfrm>
            <a:off x="9012967" y="2950129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zh-TW" altLang="en-US" sz="28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25F66D8-86A0-4FB7-A984-78E7C4CF0E03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4A4F858-16F2-4AEC-B1AB-B3DED0ECBF7B}"/>
              </a:ext>
            </a:extLst>
          </p:cNvPr>
          <p:cNvSpPr/>
          <p:nvPr/>
        </p:nvSpPr>
        <p:spPr>
          <a:xfrm>
            <a:off x="4219737" y="4016401"/>
            <a:ext cx="214341" cy="55704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BFAB8AB-6FA0-4B50-92DA-04146A204BCE}"/>
              </a:ext>
            </a:extLst>
          </p:cNvPr>
          <p:cNvSpPr txBox="1"/>
          <p:nvPr/>
        </p:nvSpPr>
        <p:spPr>
          <a:xfrm>
            <a:off x="5392171" y="3429000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colon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直線箭頭接點 19">
            <a:extLst>
              <a:ext uri="{FF2B5EF4-FFF2-40B4-BE49-F238E27FC236}">
                <a16:creationId xmlns:a16="http://schemas.microsoft.com/office/drawing/2014/main" id="{84D6CBB6-FE08-48E9-8A2F-EB962609FFEB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4434078" y="3659833"/>
            <a:ext cx="958093" cy="63509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91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3" grpId="0" animBg="1"/>
      <p:bldP spid="15" grpId="0" animBg="1"/>
      <p:bldP spid="19" grpId="0"/>
      <p:bldP spid="24" grpId="0"/>
      <p:bldP spid="22" grpId="0" animBg="1"/>
      <p:bldP spid="25" grpId="0" animBg="1"/>
      <p:bldP spid="2" grpId="0" animBg="1"/>
      <p:bldP spid="4" grpId="0" animBg="1"/>
      <p:bldP spid="9" grpId="0"/>
      <p:bldP spid="9" grpId="1"/>
      <p:bldP spid="31" grpId="0"/>
      <p:bldP spid="31" grpId="1"/>
      <p:bldP spid="28" grpId="0" animBg="1"/>
      <p:bldP spid="2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if-</a:t>
            </a:r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-else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8540F09-A15C-0D43-B51C-7121F005DD7B}"/>
              </a:ext>
            </a:extLst>
          </p:cNvPr>
          <p:cNvSpPr txBox="1"/>
          <p:nvPr/>
        </p:nvSpPr>
        <p:spPr>
          <a:xfrm>
            <a:off x="132080" y="886791"/>
            <a:ext cx="76594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condition1</a:t>
            </a:r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kumimoji="1"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" altLang="zh-TW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altLang="zh-TW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ndented</a:t>
            </a:r>
            <a:r>
              <a:rPr lang="en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 block for condition1</a:t>
            </a:r>
            <a:endParaRPr kumimoji="1" lang="en-US" altLang="zh-TW" sz="24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condition2</a:t>
            </a:r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TW" sz="2400" dirty="0">
                <a:solidFill>
                  <a:srgbClr val="FF0000"/>
                </a:solidFill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indented</a:t>
            </a:r>
            <a:r>
              <a:rPr lang="en" altLang="zh-TW" sz="2400" dirty="0"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statement block for condition2</a:t>
            </a:r>
            <a:endParaRPr kumimoji="1" lang="zh-TW" altLang="en-US" sz="2400" dirty="0">
              <a:highlight>
                <a:srgbClr val="00FA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</a:p>
          <a:p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TW" sz="2400" dirty="0">
                <a:solidFill>
                  <a:srgbClr val="FF0000"/>
                </a:solidFill>
                <a:highlight>
                  <a:srgbClr val="00FD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indented</a:t>
            </a:r>
            <a:r>
              <a:rPr lang="en" altLang="zh-TW" sz="2400" dirty="0">
                <a:highlight>
                  <a:srgbClr val="00FD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highlight>
                  <a:srgbClr val="00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statement block if all condition check above fails</a:t>
            </a:r>
            <a:endParaRPr kumimoji="1" lang="zh-TW" altLang="en-US" sz="2400" dirty="0">
              <a:highlight>
                <a:srgbClr val="00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8EBCE71F-E5B4-4845-B763-59CE53DCCE57}"/>
              </a:ext>
            </a:extLst>
          </p:cNvPr>
          <p:cNvSpPr/>
          <p:nvPr/>
        </p:nvSpPr>
        <p:spPr>
          <a:xfrm>
            <a:off x="8846964" y="2484748"/>
            <a:ext cx="1606462" cy="654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x=59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D0D26AC5-7FA2-A04C-BDA6-45839FDE8EA2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5147367" y="5259377"/>
            <a:ext cx="0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1BEF4B3B-2F5C-9640-ACB2-B1DC53264179}"/>
              </a:ext>
            </a:extLst>
          </p:cNvPr>
          <p:cNvSpPr/>
          <p:nvPr/>
        </p:nvSpPr>
        <p:spPr>
          <a:xfrm>
            <a:off x="4012622" y="4604622"/>
            <a:ext cx="2269490" cy="654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x &gt; 59: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709BE528-140A-D641-86EC-36A91BBDB403}"/>
              </a:ext>
            </a:extLst>
          </p:cNvPr>
          <p:cNvSpPr/>
          <p:nvPr/>
        </p:nvSpPr>
        <p:spPr>
          <a:xfrm>
            <a:off x="7195629" y="4604622"/>
            <a:ext cx="2648772" cy="654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 == 59: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CFCC3500-BEEF-5540-8057-1623D10FA744}"/>
              </a:ext>
            </a:extLst>
          </p:cNvPr>
          <p:cNvSpPr/>
          <p:nvPr/>
        </p:nvSpPr>
        <p:spPr>
          <a:xfrm>
            <a:off x="10782813" y="4604622"/>
            <a:ext cx="1086590" cy="654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55EB0BCE-0B67-0F4A-8879-2C95311A124A}"/>
              </a:ext>
            </a:extLst>
          </p:cNvPr>
          <p:cNvCxnSpPr>
            <a:cxnSpLocks/>
            <a:stCxn id="30" idx="2"/>
            <a:endCxn id="37" idx="0"/>
          </p:cNvCxnSpPr>
          <p:nvPr/>
        </p:nvCxnSpPr>
        <p:spPr>
          <a:xfrm flipH="1">
            <a:off x="5147367" y="3139503"/>
            <a:ext cx="4502828" cy="14651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43">
            <a:extLst>
              <a:ext uri="{FF2B5EF4-FFF2-40B4-BE49-F238E27FC236}">
                <a16:creationId xmlns:a16="http://schemas.microsoft.com/office/drawing/2014/main" id="{9B016750-D364-B940-A073-787147E33C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479F1C5-F62A-8F49-879C-60DC6BC2C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03" y="3903414"/>
            <a:ext cx="2930257" cy="2675452"/>
          </a:xfrm>
          <a:prstGeom prst="rect">
            <a:avLst/>
          </a:prstGeom>
        </p:spPr>
      </p:pic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41C9A0A0-83DB-2B41-9359-F7FDE4B908B3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6282112" y="4932000"/>
            <a:ext cx="9135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DA1C318E-1AE9-1B43-BCA3-EE4C7E2F9ACF}"/>
              </a:ext>
            </a:extLst>
          </p:cNvPr>
          <p:cNvCxnSpPr>
            <a:cxnSpLocks/>
          </p:cNvCxnSpPr>
          <p:nvPr/>
        </p:nvCxnSpPr>
        <p:spPr>
          <a:xfrm>
            <a:off x="8520015" y="5259377"/>
            <a:ext cx="0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36F29A04-D056-A540-86C3-6C4DE60923F4}"/>
              </a:ext>
            </a:extLst>
          </p:cNvPr>
          <p:cNvCxnSpPr>
            <a:cxnSpLocks/>
          </p:cNvCxnSpPr>
          <p:nvPr/>
        </p:nvCxnSpPr>
        <p:spPr>
          <a:xfrm>
            <a:off x="11410774" y="5259377"/>
            <a:ext cx="0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十字形 42">
            <a:extLst>
              <a:ext uri="{FF2B5EF4-FFF2-40B4-BE49-F238E27FC236}">
                <a16:creationId xmlns:a16="http://schemas.microsoft.com/office/drawing/2014/main" id="{9C4EE8E6-4F70-BC41-B804-D2E070CA8495}"/>
              </a:ext>
            </a:extLst>
          </p:cNvPr>
          <p:cNvSpPr/>
          <p:nvPr/>
        </p:nvSpPr>
        <p:spPr>
          <a:xfrm rot="2636039">
            <a:off x="4744973" y="5169680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3C22379-818C-854E-894C-224E8A7AACFF}"/>
              </a:ext>
            </a:extLst>
          </p:cNvPr>
          <p:cNvSpPr/>
          <p:nvPr/>
        </p:nvSpPr>
        <p:spPr>
          <a:xfrm>
            <a:off x="4441436" y="5965619"/>
            <a:ext cx="1411861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'PASS'</a:t>
            </a:r>
            <a:endParaRPr lang="zh-TW" altLang="en-US" sz="36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EA19261-1064-6D46-A59F-B5A9421B7E55}"/>
              </a:ext>
            </a:extLst>
          </p:cNvPr>
          <p:cNvSpPr/>
          <p:nvPr/>
        </p:nvSpPr>
        <p:spPr>
          <a:xfrm>
            <a:off x="4020627" y="5332017"/>
            <a:ext cx="850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sz="28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F73BBE0-756A-4F44-9838-BB08A9E518F3}"/>
              </a:ext>
            </a:extLst>
          </p:cNvPr>
          <p:cNvSpPr/>
          <p:nvPr/>
        </p:nvSpPr>
        <p:spPr>
          <a:xfrm>
            <a:off x="6260429" y="4373252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zh-TW" altLang="en-US" sz="28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3B9366C-D322-8C49-AA39-B14D02EB4A90}"/>
              </a:ext>
            </a:extLst>
          </p:cNvPr>
          <p:cNvSpPr/>
          <p:nvPr/>
        </p:nvSpPr>
        <p:spPr>
          <a:xfrm>
            <a:off x="10739244" y="5965618"/>
            <a:ext cx="1343060" cy="646331"/>
          </a:xfrm>
          <a:prstGeom prst="rect">
            <a:avLst/>
          </a:prstGeom>
          <a:solidFill>
            <a:srgbClr val="00FDFF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sz="3600" dirty="0">
                <a:highlight>
                  <a:srgbClr val="00FD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'FAIL'</a:t>
            </a:r>
            <a:endParaRPr lang="zh-TW" altLang="en-US" sz="3600" dirty="0">
              <a:highlight>
                <a:srgbClr val="00FDFF"/>
              </a:highlight>
            </a:endParaRPr>
          </a:p>
        </p:txBody>
      </p: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4A991994-EAE4-484B-BAF5-5C5F268EC640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9844401" y="4932000"/>
            <a:ext cx="9384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4E073706-4333-BD4D-BF03-EAD364F8735A}"/>
              </a:ext>
            </a:extLst>
          </p:cNvPr>
          <p:cNvSpPr/>
          <p:nvPr/>
        </p:nvSpPr>
        <p:spPr>
          <a:xfrm>
            <a:off x="7527562" y="5959642"/>
            <a:ext cx="2005677" cy="646331"/>
          </a:xfrm>
          <a:prstGeom prst="rect">
            <a:avLst/>
          </a:prstGeom>
          <a:solidFill>
            <a:srgbClr val="00FA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'Not Sure'</a:t>
            </a:r>
            <a:endParaRPr lang="zh-TW" altLang="en-US" sz="36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57EFAC4-C615-304D-BC86-30AEF08C8C36}"/>
              </a:ext>
            </a:extLst>
          </p:cNvPr>
          <p:cNvSpPr/>
          <p:nvPr/>
        </p:nvSpPr>
        <p:spPr>
          <a:xfrm>
            <a:off x="9842966" y="4373252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zh-TW" altLang="en-US" sz="28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392E610-2F0E-F14E-9C31-AE653F47F918}"/>
              </a:ext>
            </a:extLst>
          </p:cNvPr>
          <p:cNvSpPr/>
          <p:nvPr/>
        </p:nvSpPr>
        <p:spPr>
          <a:xfrm>
            <a:off x="7428281" y="5328921"/>
            <a:ext cx="850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sz="2800" dirty="0"/>
          </a:p>
        </p:txBody>
      </p:sp>
      <p:sp>
        <p:nvSpPr>
          <p:cNvPr id="65" name="十字形 64">
            <a:extLst>
              <a:ext uri="{FF2B5EF4-FFF2-40B4-BE49-F238E27FC236}">
                <a16:creationId xmlns:a16="http://schemas.microsoft.com/office/drawing/2014/main" id="{1F41477B-CCA9-2145-9414-74348C8B7621}"/>
              </a:ext>
            </a:extLst>
          </p:cNvPr>
          <p:cNvSpPr/>
          <p:nvPr/>
        </p:nvSpPr>
        <p:spPr>
          <a:xfrm rot="2636039">
            <a:off x="9900475" y="4663041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01E9F4-A19A-4B75-9207-0257CC1170ED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6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 animBg="1"/>
      <p:bldP spid="38" grpId="0" animBg="1"/>
      <p:bldP spid="39" grpId="0" animBg="1"/>
      <p:bldP spid="43" grpId="0" animBg="1"/>
      <p:bldP spid="46" grpId="0" animBg="1"/>
      <p:bldP spid="47" grpId="0"/>
      <p:bldP spid="48" grpId="0"/>
      <p:bldP spid="49" grpId="0" animBg="1"/>
      <p:bldP spid="53" grpId="0" animBg="1"/>
      <p:bldP spid="58" grpId="0"/>
      <p:bldP spid="62" grpId="0"/>
      <p:bldP spid="6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 if-</a:t>
            </a:r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-else</a:t>
            </a:r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35D2B21B-206A-AA4B-8B28-B39FB1041B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2AA57529-A0DD-9846-936D-79B4992C212A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A443980C-F927-9845-A01A-D885477B625B}"/>
              </a:ext>
            </a:extLst>
          </p:cNvPr>
          <p:cNvSpPr/>
          <p:nvPr/>
        </p:nvSpPr>
        <p:spPr>
          <a:xfrm>
            <a:off x="7050102" y="930908"/>
            <a:ext cx="1606462" cy="654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x=59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BCAA514F-018F-9147-B727-14C60A1976F5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4882962" y="3806668"/>
            <a:ext cx="0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620C558D-1996-BF45-9C1B-B36901736D1A}"/>
              </a:ext>
            </a:extLst>
          </p:cNvPr>
          <p:cNvSpPr/>
          <p:nvPr/>
        </p:nvSpPr>
        <p:spPr>
          <a:xfrm>
            <a:off x="3748217" y="3151913"/>
            <a:ext cx="2269490" cy="654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x &gt; 59: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41D05A87-16C7-3B46-BA6F-6190A59E6426}"/>
              </a:ext>
            </a:extLst>
          </p:cNvPr>
          <p:cNvSpPr/>
          <p:nvPr/>
        </p:nvSpPr>
        <p:spPr>
          <a:xfrm>
            <a:off x="6931224" y="3151913"/>
            <a:ext cx="2648772" cy="654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 == 59: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D0A0770D-3F79-4747-89D2-72BC3597EC37}"/>
              </a:ext>
            </a:extLst>
          </p:cNvPr>
          <p:cNvSpPr/>
          <p:nvPr/>
        </p:nvSpPr>
        <p:spPr>
          <a:xfrm>
            <a:off x="10518408" y="3151913"/>
            <a:ext cx="1086590" cy="654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35EA7F5C-A255-1D4C-99E1-9DF6E9EA3801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7853333" y="1585663"/>
            <a:ext cx="1694" cy="2651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94A9D6CD-3991-1540-8BFB-9BEF03AB617A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6017707" y="3479291"/>
            <a:ext cx="9135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2E3223ED-9C09-504F-AE53-BF7E5701E8FE}"/>
              </a:ext>
            </a:extLst>
          </p:cNvPr>
          <p:cNvCxnSpPr>
            <a:cxnSpLocks/>
          </p:cNvCxnSpPr>
          <p:nvPr/>
        </p:nvCxnSpPr>
        <p:spPr>
          <a:xfrm>
            <a:off x="8255610" y="3806668"/>
            <a:ext cx="0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206C48CC-C28A-B441-B111-432C9A6F9D6A}"/>
              </a:ext>
            </a:extLst>
          </p:cNvPr>
          <p:cNvCxnSpPr>
            <a:cxnSpLocks/>
          </p:cNvCxnSpPr>
          <p:nvPr/>
        </p:nvCxnSpPr>
        <p:spPr>
          <a:xfrm>
            <a:off x="11094374" y="5150818"/>
            <a:ext cx="0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十字形 49">
            <a:extLst>
              <a:ext uri="{FF2B5EF4-FFF2-40B4-BE49-F238E27FC236}">
                <a16:creationId xmlns:a16="http://schemas.microsoft.com/office/drawing/2014/main" id="{87256124-B6DB-654D-A44E-4BE408747C45}"/>
              </a:ext>
            </a:extLst>
          </p:cNvPr>
          <p:cNvSpPr/>
          <p:nvPr/>
        </p:nvSpPr>
        <p:spPr>
          <a:xfrm rot="2636039">
            <a:off x="4480568" y="3716971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AE51FDE-553A-A44B-8298-822D2BC0A53C}"/>
              </a:ext>
            </a:extLst>
          </p:cNvPr>
          <p:cNvSpPr/>
          <p:nvPr/>
        </p:nvSpPr>
        <p:spPr>
          <a:xfrm>
            <a:off x="4177031" y="4512910"/>
            <a:ext cx="1411861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'PASS'</a:t>
            </a:r>
            <a:endParaRPr lang="zh-TW" altLang="en-US" sz="36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7CBDE19-6646-9D49-A617-5BFBBC060FE1}"/>
              </a:ext>
            </a:extLst>
          </p:cNvPr>
          <p:cNvSpPr/>
          <p:nvPr/>
        </p:nvSpPr>
        <p:spPr>
          <a:xfrm>
            <a:off x="3756222" y="3879308"/>
            <a:ext cx="850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sz="28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73DA101-8813-9543-ADD3-BE6912CBAB72}"/>
              </a:ext>
            </a:extLst>
          </p:cNvPr>
          <p:cNvSpPr/>
          <p:nvPr/>
        </p:nvSpPr>
        <p:spPr>
          <a:xfrm>
            <a:off x="5996024" y="2920543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zh-TW" altLang="en-US" sz="28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33DEDB5-30C0-6549-BAB1-AA255D9E688A}"/>
              </a:ext>
            </a:extLst>
          </p:cNvPr>
          <p:cNvSpPr/>
          <p:nvPr/>
        </p:nvSpPr>
        <p:spPr>
          <a:xfrm>
            <a:off x="10388443" y="5857059"/>
            <a:ext cx="1411861" cy="646331"/>
          </a:xfrm>
          <a:prstGeom prst="rect">
            <a:avLst/>
          </a:prstGeom>
          <a:solidFill>
            <a:srgbClr val="00FDFF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sz="3600" dirty="0">
                <a:highlight>
                  <a:srgbClr val="00FD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'PASS'</a:t>
            </a:r>
            <a:endParaRPr lang="zh-TW" altLang="en-US" sz="3600" dirty="0">
              <a:highlight>
                <a:srgbClr val="00FDFF"/>
              </a:highlight>
            </a:endParaRPr>
          </a:p>
        </p:txBody>
      </p: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32A7834A-FB4E-D34A-A159-8AFC9C8D03AD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9579996" y="3479291"/>
            <a:ext cx="9384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5B9586DE-21F1-1444-AA3F-8008A3F7FD19}"/>
              </a:ext>
            </a:extLst>
          </p:cNvPr>
          <p:cNvSpPr/>
          <p:nvPr/>
        </p:nvSpPr>
        <p:spPr>
          <a:xfrm>
            <a:off x="7513216" y="5857058"/>
            <a:ext cx="1343060" cy="646331"/>
          </a:xfrm>
          <a:prstGeom prst="rect">
            <a:avLst/>
          </a:prstGeom>
          <a:solidFill>
            <a:srgbClr val="00FA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'FAIL'</a:t>
            </a:r>
            <a:endParaRPr lang="zh-TW" altLang="en-US" sz="36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04A5C59-FE8D-AE49-938D-ABD393FBFACF}"/>
              </a:ext>
            </a:extLst>
          </p:cNvPr>
          <p:cNvSpPr/>
          <p:nvPr/>
        </p:nvSpPr>
        <p:spPr>
          <a:xfrm>
            <a:off x="9578561" y="2920543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zh-TW" altLang="en-US" sz="28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B3C238B-8501-E04F-9623-218ACC6ED55B}"/>
              </a:ext>
            </a:extLst>
          </p:cNvPr>
          <p:cNvSpPr/>
          <p:nvPr/>
        </p:nvSpPr>
        <p:spPr>
          <a:xfrm>
            <a:off x="7163876" y="3876212"/>
            <a:ext cx="850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sz="2800" dirty="0"/>
          </a:p>
        </p:txBody>
      </p:sp>
      <p:sp>
        <p:nvSpPr>
          <p:cNvPr id="59" name="十字形 58">
            <a:extLst>
              <a:ext uri="{FF2B5EF4-FFF2-40B4-BE49-F238E27FC236}">
                <a16:creationId xmlns:a16="http://schemas.microsoft.com/office/drawing/2014/main" id="{54216014-4D39-B54D-ACC4-756F31C3178C}"/>
              </a:ext>
            </a:extLst>
          </p:cNvPr>
          <p:cNvSpPr/>
          <p:nvPr/>
        </p:nvSpPr>
        <p:spPr>
          <a:xfrm rot="2636039">
            <a:off x="9636070" y="3210332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圓角矩形 59">
            <a:extLst>
              <a:ext uri="{FF2B5EF4-FFF2-40B4-BE49-F238E27FC236}">
                <a16:creationId xmlns:a16="http://schemas.microsoft.com/office/drawing/2014/main" id="{36C82441-6081-D14E-9158-175F88043586}"/>
              </a:ext>
            </a:extLst>
          </p:cNvPr>
          <p:cNvSpPr/>
          <p:nvPr/>
        </p:nvSpPr>
        <p:spPr>
          <a:xfrm>
            <a:off x="6007003" y="1846152"/>
            <a:ext cx="3689133" cy="654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attendance=100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B8797AA3-2D86-874C-87D1-EF60247F1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67" y="1000536"/>
            <a:ext cx="3022600" cy="3784600"/>
          </a:xfrm>
          <a:prstGeom prst="rect">
            <a:avLst/>
          </a:prstGeom>
        </p:spPr>
      </p:pic>
      <p:sp>
        <p:nvSpPr>
          <p:cNvPr id="61" name="圓角矩形 60">
            <a:extLst>
              <a:ext uri="{FF2B5EF4-FFF2-40B4-BE49-F238E27FC236}">
                <a16:creationId xmlns:a16="http://schemas.microsoft.com/office/drawing/2014/main" id="{82FF8054-DE4C-A44F-AF30-D23D2DC92025}"/>
              </a:ext>
            </a:extLst>
          </p:cNvPr>
          <p:cNvSpPr/>
          <p:nvPr/>
        </p:nvSpPr>
        <p:spPr>
          <a:xfrm>
            <a:off x="6931224" y="4516922"/>
            <a:ext cx="2685474" cy="654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 &lt; 100: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圓角矩形 61">
            <a:extLst>
              <a:ext uri="{FF2B5EF4-FFF2-40B4-BE49-F238E27FC236}">
                <a16:creationId xmlns:a16="http://schemas.microsoft.com/office/drawing/2014/main" id="{53E15E96-4901-ED45-A028-43BF864791BF}"/>
              </a:ext>
            </a:extLst>
          </p:cNvPr>
          <p:cNvSpPr/>
          <p:nvPr/>
        </p:nvSpPr>
        <p:spPr>
          <a:xfrm>
            <a:off x="10548956" y="4504486"/>
            <a:ext cx="1086590" cy="6547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314A84EB-EBB9-994D-9633-3790FCE01735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9610544" y="4831864"/>
            <a:ext cx="9384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004E6AA0-E613-3346-A8EF-52E98D47EECA}"/>
              </a:ext>
            </a:extLst>
          </p:cNvPr>
          <p:cNvSpPr/>
          <p:nvPr/>
        </p:nvSpPr>
        <p:spPr>
          <a:xfrm>
            <a:off x="9609109" y="4273116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zh-TW" altLang="en-US" sz="2800" dirty="0"/>
          </a:p>
        </p:txBody>
      </p: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7F373779-F4FD-D149-AC7A-96852C119770}"/>
              </a:ext>
            </a:extLst>
          </p:cNvPr>
          <p:cNvCxnSpPr>
            <a:cxnSpLocks/>
          </p:cNvCxnSpPr>
          <p:nvPr/>
        </p:nvCxnSpPr>
        <p:spPr>
          <a:xfrm>
            <a:off x="8255610" y="5145226"/>
            <a:ext cx="0" cy="711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737B622C-6697-7049-9BCC-CFCBC234B97B}"/>
              </a:ext>
            </a:extLst>
          </p:cNvPr>
          <p:cNvCxnSpPr>
            <a:cxnSpLocks/>
            <a:stCxn id="60" idx="2"/>
            <a:endCxn id="40" idx="0"/>
          </p:cNvCxnSpPr>
          <p:nvPr/>
        </p:nvCxnSpPr>
        <p:spPr>
          <a:xfrm flipH="1">
            <a:off x="4882962" y="2500907"/>
            <a:ext cx="2968608" cy="6510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6DAF229B-6532-8D44-812F-F6800D5F5C4C}"/>
              </a:ext>
            </a:extLst>
          </p:cNvPr>
          <p:cNvSpPr/>
          <p:nvPr/>
        </p:nvSpPr>
        <p:spPr>
          <a:xfrm>
            <a:off x="7163876" y="5239532"/>
            <a:ext cx="850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zh-TW" altLang="en-US" sz="2800" dirty="0"/>
          </a:p>
        </p:txBody>
      </p:sp>
      <p:sp>
        <p:nvSpPr>
          <p:cNvPr id="72" name="十字形 71">
            <a:extLst>
              <a:ext uri="{FF2B5EF4-FFF2-40B4-BE49-F238E27FC236}">
                <a16:creationId xmlns:a16="http://schemas.microsoft.com/office/drawing/2014/main" id="{5432F612-2C17-7E43-A176-038DB57939CA}"/>
              </a:ext>
            </a:extLst>
          </p:cNvPr>
          <p:cNvSpPr/>
          <p:nvPr/>
        </p:nvSpPr>
        <p:spPr>
          <a:xfrm rot="2636039">
            <a:off x="7842873" y="5077196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4305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0" grpId="0" animBg="1"/>
      <p:bldP spid="41" grpId="0" animBg="1"/>
      <p:bldP spid="42" grpId="0" animBg="1"/>
      <p:bldP spid="50" grpId="0" animBg="1"/>
      <p:bldP spid="51" grpId="0" animBg="1"/>
      <p:bldP spid="52" grpId="0"/>
      <p:bldP spid="53" grpId="0"/>
      <p:bldP spid="54" grpId="0" animBg="1"/>
      <p:bldP spid="56" grpId="0" animBg="1"/>
      <p:bldP spid="57" grpId="0"/>
      <p:bldP spid="58" grpId="0"/>
      <p:bldP spid="59" grpId="0" animBg="1"/>
      <p:bldP spid="60" grpId="0" animBg="1"/>
      <p:bldP spid="61" grpId="0" animBg="1"/>
      <p:bldP spid="62" grpId="0" animBg="1"/>
      <p:bldP spid="64" grpId="0"/>
      <p:bldP spid="71" grpId="0"/>
      <p:bldP spid="7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TW" altLang="en-US" sz="4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C8032D9-8049-1541-940B-6E8154B6C92E}"/>
              </a:ext>
            </a:extLst>
          </p:cNvPr>
          <p:cNvSpPr/>
          <p:nvPr/>
        </p:nvSpPr>
        <p:spPr>
          <a:xfrm>
            <a:off x="5898103" y="1179297"/>
            <a:ext cx="5719386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 True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False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 False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True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True and False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False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False or True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True</a:t>
            </a:r>
            <a:endParaRPr lang="zh-TW" altLang="en-US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and 2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0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-5 or 0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-5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== False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True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== True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False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== True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True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-5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!=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False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!=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True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#=&gt; True</a:t>
            </a:r>
            <a:endParaRPr lang="zh-TW" altLang="en-US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D71563C-C963-1545-B71B-9752055F86DE}"/>
              </a:ext>
            </a:extLst>
          </p:cNvPr>
          <p:cNvSpPr/>
          <p:nvPr/>
        </p:nvSpPr>
        <p:spPr>
          <a:xfrm>
            <a:off x="720000" y="1179297"/>
            <a:ext cx="4325223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== 1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True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== 1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False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!= 1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False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!= 1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True</a:t>
            </a:r>
            <a:endParaRPr lang="zh-TW" altLang="en-US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&lt; 10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True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&gt; 10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False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&lt;= 2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True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&gt;= 2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True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True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False</a:t>
            </a:r>
            <a:endParaRPr lang="zh-TW" altLang="en-US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13400F9-CCA7-A94D-8817-6D3388BB70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D381511-6FCE-44F0-AEC3-2CE8EEC6FFE7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946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TW" altLang="en-US" sz="4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13400F9-CCA7-A94D-8817-6D3388BB70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B6A4259-8E9D-4497-85B5-42ABEB2BA7EF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7DADB9-5BDD-4825-8D44-B679EFB5F79F}"/>
              </a:ext>
            </a:extLst>
          </p:cNvPr>
          <p:cNvSpPr/>
          <p:nvPr/>
        </p:nvSpPr>
        <p:spPr>
          <a:xfrm>
            <a:off x="267476" y="1042352"/>
            <a:ext cx="7169021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= 101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score &gt; 100: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print('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imposible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score &gt;= 90 and score &lt;= 100: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print('A+')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score &gt;= 80 and score &lt; 90: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print('B+')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score &gt;= 70 and score &lt; 80: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print('B')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print('C')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942536-154C-462C-AAC1-9BE987DBEA6E}"/>
              </a:ext>
            </a:extLst>
          </p:cNvPr>
          <p:cNvSpPr/>
          <p:nvPr/>
        </p:nvSpPr>
        <p:spPr>
          <a:xfrm>
            <a:off x="7579567" y="1042352"/>
            <a:ext cx="444759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 = 0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num &gt;= 0: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num == 0: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print("Zero")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else: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print("Positive")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print("Negative")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65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37722</TotalTime>
  <Words>8905</Words>
  <Application>Microsoft Macintosh PowerPoint</Application>
  <PresentationFormat>寬螢幕</PresentationFormat>
  <Paragraphs>1790</Paragraphs>
  <Slides>113</Slides>
  <Notes>103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113</vt:i4>
      </vt:variant>
    </vt:vector>
  </HeadingPairs>
  <TitlesOfParts>
    <vt:vector size="120" baseType="lpstr"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延齡 楊</dc:creator>
  <cp:lastModifiedBy>延齡 楊</cp:lastModifiedBy>
  <cp:revision>521</cp:revision>
  <dcterms:created xsi:type="dcterms:W3CDTF">2018-08-01T14:50:05Z</dcterms:created>
  <dcterms:modified xsi:type="dcterms:W3CDTF">2020-09-05T15:18:56Z</dcterms:modified>
</cp:coreProperties>
</file>